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gif" ContentType="image/gif"/>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8" r:id="rId3"/>
    <p:sldId id="257" r:id="rId4"/>
    <p:sldId id="258" r:id="rId5"/>
    <p:sldId id="268" r:id="rId6"/>
    <p:sldId id="260" r:id="rId7"/>
    <p:sldId id="289" r:id="rId8"/>
    <p:sldId id="278" r:id="rId9"/>
    <p:sldId id="279" r:id="rId10"/>
    <p:sldId id="272" r:id="rId11"/>
    <p:sldId id="273" r:id="rId12"/>
    <p:sldId id="283" r:id="rId13"/>
    <p:sldId id="281" r:id="rId14"/>
    <p:sldId id="282" r:id="rId15"/>
    <p:sldId id="285" r:id="rId16"/>
    <p:sldId id="284" r:id="rId17"/>
    <p:sldId id="280" r:id="rId18"/>
    <p:sldId id="276" r:id="rId19"/>
    <p:sldId id="286" r:id="rId20"/>
    <p:sldId id="28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67" autoAdjust="0"/>
    <p:restoredTop sz="94660"/>
  </p:normalViewPr>
  <p:slideViewPr>
    <p:cSldViewPr snapToGrid="0">
      <p:cViewPr varScale="1">
        <p:scale>
          <a:sx n="93" d="100"/>
          <a:sy n="93" d="100"/>
        </p:scale>
        <p:origin x="-104" y="-26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printerSettings" Target="printerSettings/printerSettings1.bin"/><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03T20:35:48.401"/>
    </inkml:context>
    <inkml:brush xml:id="br0">
      <inkml:brushProperty name="width" value="0.025" units="cm"/>
      <inkml:brushProperty name="height" value="0.025" units="cm"/>
      <inkml:brushProperty name="color" value="#FFFFFF"/>
    </inkml:brush>
    <inkml:brush xml:id="br1">
      <inkml:brushProperty name="width" value="0.35" units="cm"/>
      <inkml:brushProperty name="height" value="0.35" units="cm"/>
      <inkml:brushProperty name="color" value="#FFFFFF"/>
    </inkml:brush>
  </inkml:definitions>
  <inkml:trace contextRef="#ctx0" brushRef="#br0">537 290 9104 0 0,'0'0'196'0'0,"0"-1"-50"0"0,0 0-43 0 0,0 0-36 0 0,0-2-8 0 0,0-6-1 0 0,-2 1-26 0 0,0-1 47 0 0,0-9 186 0 0,-3-13 355 0 0,2 17-379 0 0,-2 0-46 0 0,2 7-140 0 0,-1 0-35 0 0,2 4 10 0 0,0-1 54 0 0,0 0 47 0 0,1 0 37 0 0,-2-3 201 0 0,-3-9 580 0 0,5 11-744 0 0,-1 1-36 0 0,1 0-46 0 0,0 0-57 0 0,0 2 159 0 0,0 0-44 0 0,1-6 239 0 0,-1 4-148 0 0,1 1-34 0 0,0 0 14 0 0,-1 1 62 0 0,0 0 5 0 0,1 1 60 0 0,-2 0 68 0 0,1 0 74 0 0,0 0-177 0 0,1 1-7 0 0,0 0-177 0 0,-1 0-36 0 0,-1 0 40 0 0,-1 0-90 0 0,-6 3-15 0 0,7-3 15 0 0,-6 4 78 0 0,2 2-41 0 0,-6 9 26 0 0,-6 20 36 0 0,13-25-91 0 0,1-1 38 0 0,-7 13 186 0 0,1 1-76 0 0,1-1-66 0 0,-15 42 203 0 0,15-37-177 0 0,2-5 9 0 0,-1-1 59 0 0,4-9-88 0 0,0 0-38 0 0,-5 13 41 0 0,1 1-100 0 0,1 0-67 0 0,1-6-48 0 0,2 1 0 0 0,-1 11 42 0 0,4-1 42 0 0,1-27-42 0 0,0 1 0 0 0,0-1 0 0 0,1 1 0 0 0,0-1 0 0 0,0 1 0 0 0,0-1 0 0 0,0 0 0 0 0,1 1 0 0 0,0-1 0 0 0,2 3 0 0 0,-3-5 0 0 0,0 0 0 0 0,0 0 0 0 0,0 0 0 0 0,1-1 0 0 0,-1 1 0 0 0,1-1 0 0 0,-1 1 0 0 0,1-1 0 0 0,0 0 0 0 0,-1 1 0 0 0,1-1 0 0 0,0 0 0 0 0,0 0 0 0 0,0 0 0 0 0,0 0 0 0 0,0-1 0 0 0,0 1 0 0 0,0 0 0 0 0,0-1 0 0 0,0 0 0 0 0,0 1 0 0 0,0-1 0 0 0,3 0 0 0 0,-2 0-1 0 0,0 0 1 0 0,-1 0-1 0 0,1-1 0 0 0,0 1 0 0 0,0-1 0 0 0,0 0 0 0 0,0 1 0 0 0,0-1 0 0 0,0-1 0 0 0,-1 1 1 0 0,9-6 87 0 0,-5 2 26 0 0,0-1 64 0 0,-1 0 75 0 0,1-1 90 0 0,-3 2-88 0 0,1-1-44 0 0,0 1-40 0 0,-1-1-38 0 0,3-5 33 0 0,-1-1-112 0 0,-1 2-80 0 0,0-1-51 0 0,7-25-310 0 0,-7 20 275 0 0,0 1 100 0 0,-2 8 55 0 0,0 0 37 0 0,14-61-74 0 0,-7 1 54 0 0,-8 53-59 0 0,1-1 0 0 0,1 1 0 0 0,0-1 0 0 0,-3 14 0 0 0,0 1 0 0 0,0 0 0 0 0,0 0 0 0 0,1 0 0 0 0,-1-1 0 0 0,0 1 0 0 0,0 0 0 0 0,0 0 0 0 0,0-1 0 0 0,0 1 0 0 0,0 0 0 0 0,0 0 0 0 0,0-1 0 0 0,0 1 0 0 0,0 0 0 0 0,0 0 0 0 0,0-1 0 0 0,0 1 0 0 0,0 0 0 0 0,0 0 0 0 0,0-1 0 0 0,0 1 0 0 0,0 0 0 0 0,0 0 0 0 0,-1-1 0 0 0,1 1 0 0 0,0 0 0 0 0,0 0 0 0 0,0-1 0 0 0,0 1 0 0 0,0 0 0 0 0,-1 0 0 0 0,1 0 0 0 0,0 0 0 0 0,0-1 0 0 0,0 1 0 0 0,-1 0 0 0 0,1 0 0 0 0,0 0 0 0 0,0 0 0 0 0,-1 0 0 0 0,1 0 0 0 0,0-1 0 0 0,0 1 0 0 0,-5 1 0 0 0,2 0 12 0 0,-1 1-1 0 0,1-1 1 0 0,0 0-1 0 0,0 1 1 0 0,-1 0-1 0 0,-1 1-11 0 0,1 0-1 0 0,-1 1-1 0 0,1-1 0 0 0,1 1 0 0 0,-1 0 0 0 0,0 0 0 0 0,-2 4 2 0 0,-16 30-4 0 0,10-12 87 0 0,2-5 92 0 0,4-8-42 0 0,0 2-45 0 0,1-1-39 0 0,0 1-36 0 0,-2 15-79 0 0,0 0-93 0 0,2-10 12 0 0,-6 41 47 0 0,9-41 82 0 0,0-1 1 0 0,1 4 17 0 0,1-22 3 0 0,0 0 0 0 0,0 0 0 0 0,0 1-1 0 0,0-1 1 0 0,0 0 0 0 0,0 0 0 0 0,1 1 0 0 0,-1-1-1 0 0,0 0 1 0 0,1 0 0 0 0,-1 1 0 0 0,1-1-1 0 0,-1 0 1 0 0,1 0 0 0 0,0 1-3 0 0,-1-2 3 0 0,0 0 0 0 0,1 0 0 0 0,-1 0 0 0 0,0 1 0 0 0,1-1 0 0 0,-1 0 0 0 0,0 0 0 0 0,0 0 0 0 0,1 0 0 0 0,-1 0 0 0 0,0 0 0 0 0,1 0 0 0 0,-1 0 0 0 0,0 0 0 0 0,1 0 0 0 0,-1 0 0 0 0,0 0 0 0 0,1 0 0 0 0,-1 0 0 0 0,0 0 0 0 0,1 0 0 0 0,-1-1 0 0 0,0 1 0 0 0,1 0 0 0 0,-1 0 0 0 0,0 0 0 0 0,0 0 0 0 0,1-1 0 0 0,-1 1 0 0 0,0 0 0 0 0,0 0 0 0 0,1 0-3 0 0,11-13 124 0 0,-9 7-71 0 0,3-5 111 0 0,0-1 0 0 0,-1 0-1 0 0,1-4-163 0 0,4-19 281 0 0,-4 5-93 0 0,0-1-54 0 0,1-5-63 0 0,-4 21-108 0 0,-1 0 82 0 0,0-3 79 0 0,1-32 390 0 0,-3 29-334 0 0,0 1-101 0 0,0 11-80 0 0,0-1-32 0 0,-1 1-37 0 0,1-1-40 0 0,0 1-45 0 0,0 0-50 0 0,0 8 204 0 0,0 1 0 0 0,0 0 1 0 0,0 0-1 0 0,1 0 0 0 0,-1-1 0 0 0,0 1 0 0 0,0 0 1 0 0,0 0-1 0 0,0 0 0 0 0,0-1 0 0 0,-1 1 0 0 0,1 0 1 0 0,0 0-1 0 0,0 0 0 0 0,0-1 0 0 0,0 1 0 0 0,0 0 1 0 0,0 0-1 0 0,0 0 0 0 0,0-1 0 0 0,0 1 0 0 0,0 0 1 0 0,-1 0-1 0 0,1 0 0 0 0,0 0 0 0 0,0-1 0 0 0,0 1 1 0 0,0 0-1 0 0,-1 0 0 0 0,1 0 0 0 0,0 0 0 0 0,0 0 1 0 0,0 0-1 0 0,0 0 0 0 0,-1-1 0 0 0,1 1 0 0 0,0 0 1 0 0,0 0-1 0 0,0 0 0 0 0,-1 0 0 0 0,1 0 1 0 0,0 0-1 0 0,0 0 0 0 0,-1 0 0 0 0,1 0 0 0 0,0 0 1 0 0,0 0-1 0 0,0 0 0 0 0,-1 0 0 0 0,1 0 0 0 0,0 0 1 0 0,0 1-1 0 0,0-1 0 0 0,-1 0 0 0 0,1 0 0 0 0,0 0 1 0 0,0 0-1 0 0,0 0 0 0 0,0 0 0 0 0,-1 0 0 0 0,1 1 1 0 0,0-1-1 0 0,0 0 0 0 0,0 0 0 0 0,0 0 1 0 0,-9 8-36 0 0,-4 9 44 0 0,2 2-48 0 0,5-5-27 0 0,-1-1-43 0 0,1 0-50 0 0,0-1-59 0 0,1-2 37 0 0,0 1 75 0 0,0-1 66 0 0,0 0 58 0 0,-4 8 123 0 0,2 0 103 0 0,-17 40 817 0 0,20-45-867 0 0,0 0-41 0 0,0 0-54 0 0,0 0-69 0 0,1 1-84 0 0,-1-1-99 0 0,-8 37 154 0 0,3-16 0 0 0,-3 24 0 0 0,11-55 0 0 0,1 0 0 0 0,0 0 0 0 0,-1-1 0 0 0,2 1 0 0 0,-1 0 0 0 0,0 0 0 0 0,1 1 0 0 0,-1-4 0 0 0,0 0 0 0 0,0 0 0 0 0,0 0 0 0 0,0 0 0 0 0,0 1 0 0 0,0-1 0 0 0,0 0 0 0 0,0 0 0 0 0,1 0 0 0 0,-1 0 0 0 0,0 1 0 0 0,0-1 0 0 0,0 0 0 0 0,0 0 0 0 0,0 0 0 0 0,1 0 0 0 0,-1 0 0 0 0,0 0 0 0 0,0 0 0 0 0,0 0 0 0 0,1 1 0 0 0,-1-1 0 0 0,0 0 0 0 0,0 0 0 0 0,0 0 0 0 0,1 0 0 0 0,-1 0 0 0 0,0 0 0 0 0,0 0 0 0 0,0 0 0 0 0,1 0 0 0 0,-1 0 0 0 0,0 0 0 0 0,0 0 0 0 0,0 0 0 0 0,0 0 0 0 0,1-1 0 0 0,-1 1 0 0 0,0 0 0 0 0,0 0 0 0 0,0 0 0 0 0,1 0 0 0 0,-1 0 0 0 0,0 0 0 0 0,0 0 0 0 0,0-1 0 0 0,0 1 0 0 0,0 0 0 0 0,1 0 0 0 0,-1 0 0 0 0,0 0 0 0 0,0 0 0 0 0,0-1 0 0 0,0 1 0 0 0,0 0 0 0 0,0 0 0 0 0,0 0 0 0 0,8-11 0 0 0,-2 0 0 0 0,1 0 0 0 0,-2 0 0 0 0,1-1 0 0 0,-1 1 0 0 0,1-8 0 0 0,7-14 0 0 0,3-5 0 0 0,-2-2 0 0 0,-2 1 0 0 0,6-39 0 0 0,-6 9 0 0 0,3-63 0 0 0,-14 62 0 0 0,-2 41 0 0 0,0 29 0 0 0,-3 4 0 0 0,-4 7 0 0 0,3 1 0 0 0,0 1 0 0 0,0 0 0 0 0,1 1 0 0 0,0 6 0 0 0,-4 8 0 0 0,-3 11 0 0 0,-3 6 0 0 0,3-1 0 0 0,0 9 0 0 0,8-35-25 0 0,-1 0 37 0 0,-5 17 110 0 0,1-4 65 0 0,2-1 53 0 0,2-10-118 0 0,2 0-62 0 0,0-6-59 0 0,2-1-1 0 0,-1 1 0 0 0,2-1 1 0 0,0 1-1 0 0,2 11 0 0 0,-3-24 0 0 0,1 1 0 0 0,-1-1 0 0 0,0 1 0 0 0,1-1 1 0 0,0 1-1 0 0,-1-1 0 0 0,1 0 0 0 0,0 1 0 0 0,0-1 0 0 0,-1 0 0 0 0,1 0 0 0 0,0 1 0 0 0,0-1 0 0 0,1 0 0 0 0,-1 0 0 0 0,0 0 0 0 0,0 0 0 0 0,0 0 1 0 0,1-1-1 0 0,-1 1 0 0 0,0 0 0 0 0,1-1 0 0 0,-1 1 0 0 0,1 0 0 0 0,-1-1 0 0 0,1 0 0 0 0,-1 1 0 0 0,1-1 0 0 0,0 0 0 0 0,8-1-40 0 0,0-5-43 0 0,-2-2-112 0 0,0 0 65 0 0,-1-1 57 0 0,-1 0 50 0 0,2-3 51 0 0,-1-1 47 0 0,2-2 62 0 0,2-8 117 0 0,-1 4-38 0 0,-2 2-183 0 0,-1 1 0 0 0,0-1-1 0 0,-1-3-32 0 0,1-5 17 0 0,-1 0-1 0 0,-2-1 0 0 0,0 0 0 0 0,-2 0 0 0 0,-1-20-16 0 0,-2 4 52 0 0,1 34-52 0 0,-1 0 0 0 0,0 0 0 0 0,0 0 1 0 0,-1 0-1 0 0,0 0 0 0 0,-3-6 0 0 0,5 14 0 0 0,0-1 0 0 0,-1 0 0 0 0,1 1 0 0 0,0-1 0 0 0,-1 0 0 0 0,1 0 0 0 0,0 1 0 0 0,-1-1 0 0 0,1 1 0 0 0,-1-1 0 0 0,1 0 0 0 0,-1 1 0 0 0,1-1 0 0 0,-1 1 0 0 0,0-1 0 0 0,1 1 0 0 0,-1 0 0 0 0,0-1 0 0 0,1 1 0 0 0,-1-1 0 0 0,0 1 0 0 0,1 0 0 0 0,-1 0 0 0 0,0-1 0 0 0,0 1 0 0 0,0 0 0 0 0,-1 0 0 0 0,1 1 0 0 0,0-1 0 0 0,0 0 0 0 0,0 1 0 0 0,0-1 0 0 0,0 0 0 0 0,0 1 0 0 0,0-1 0 0 0,0 1 0 0 0,0 0 0 0 0,0-1 0 0 0,0 1 0 0 0,0 0 0 0 0,0 0 0 0 0,-5 5 0 0 0,1 0 0 0 0,0 0 0 0 0,0 0 0 0 0,-3 6 0 0 0,6-9 0 0 0,-5 8 75 0 0,0 0-57 0 0,1 0-48 0 0,0 1-39 0 0,-2 3-66 0 0,-13 28-348 0 0,13-24 306 0 0,0-2 76 0 0,1 0 77 0 0,3-8 55 0 0,0 1 41 0 0,0-1 45 0 0,0 1 49 0 0,-3 5 124 0 0,2 0-120 0 0,-1 1-103 0 0,1 0-83 0 0,-1 5-100 0 0,-9 39-451 0 0,10-34 382 0 0,3-15 142 0 0,0 1 34 0 0,0-1 41 0 0,0 0 45 0 0,-6 29 218 0 0,-1 24 257 0 0,7-26-226 0 0,2-13-138 0 0,1-4-58 0 0,2-1-34 0 0,-3-11-255 0 0,1 2-110 0 0,4-5 77 0 0,-5-6 190 0 0,1 0 0 0 0,0 0 0 0 0,0 0 0 0 0,-1 0 1 0 0,1-1-1 0 0,0 1 0 0 0,-1 0 0 0 0,1 0 0 0 0,0-1 0 0 0,-1 1 0 0 0,1 0 1 0 0,-1-1-1 0 0,1 1 0 0 0,0-1 0 0 0,-1 1 0 0 0,1-1 0 0 0,-1 1 0 0 0,1-1 1 0 0,-1 1-1 0 0,0-1 0 0 0,1 1 0 0 0,-1-1 0 0 0,1 0 0 0 0,-1 1 0 0 0,0-1 1 0 0,1 0 1 0 0,8-20 9 0 0,-8 19-9 0 0,4-15 19 0 0,-1 0-1 0 0,0-1 1 0 0,1-14-19 0 0,0 0 43 0 0,8-33 90 0 0,3-1-79 0 0,12-61-19 0 0,-20 72 12 0 0,5-50 135 0 0,-8 50-173 0 0,1 2 3 0 0,-5 18 73 0 0,-1 35-83 0 0,1-1 0 0 0,-1 1-1 0 0,0 0 1 0 0,0 0 0 0 0,0 0-1 0 0,0 0 1 0 0,0 0 0 0 0,0 0 0 0 0,0-1-1 0 0,0 1 1 0 0,0 0 0 0 0,0 0 0 0 0,0 0-1 0 0,0 0 1 0 0,0 0 0 0 0,0-1-1 0 0,0 1 1 0 0,-1 0 0 0 0,1 0 0 0 0,0 0-1 0 0,0 0 1 0 0,0 0 0 0 0,0 0-1 0 0,0-1 1 0 0,0 1 0 0 0,0 0 0 0 0,0 0-1 0 0,0 0 1 0 0,0 0 0 0 0,-1 0 0 0 0,1 0-1 0 0,0 0 1 0 0,0 0 0 0 0,0 0-1 0 0,0-1 1 0 0,0 1 0 0 0,0 0 0 0 0,-1 0-1 0 0,1 0 1 0 0,0 0 0 0 0,0 0-1 0 0,0 0 1 0 0,0 0-2 0 0,-7 4 13 0 0,-4 10-20 0 0,0 6 19 0 0,1 1 1 0 0,1 0-1 0 0,0 1 0 0 0,2 0 1 0 0,1 0-1 0 0,0 2-12 0 0,-2 4-10 0 0,-1 9 12 0 0,-2 24-2 0 0,1-2-62 0 0,0 1 50 0 0,-2 52 12 0 0,11-108 0 0 0,0 15 0 0 0,0 0 0 0 0,1 0 0 0 0,0 0 0 0 0,3 9 0 0 0,-3-28 0 0 0,0 0 1 0 0,0 0-1 0 0,0 1 0 0 0,0-1 0 0 0,0 0 1 0 0,0 0-1 0 0,0 0 0 0 0,0 1 0 0 0,0-1 1 0 0,0 0-1 0 0,0 0 0 0 0,0 0 0 0 0,0 1 1 0 0,0-1-1 0 0,0 0 0 0 0,0 0 0 0 0,0 0 1 0 0,0 1-1 0 0,0-1 0 0 0,0 0 0 0 0,1 0 1 0 0,-1 0-1 0 0,0 0 0 0 0,0 1 0 0 0,0-1 1 0 0,0 0-1 0 0,1 0 0 0 0,-1 0 0 0 0,0 0 0 0 0,0 0 1 0 0,0 0-1 0 0,0 0 0 0 0,1 1 0 0 0,-1-1 1 0 0,0 0-1 0 0,0 0 0 0 0,0 0 0 0 0,1 0 1 0 0,-1 0-1 0 0,0 0 0 0 0,0 0 0 0 0,7-8 22 0 0,3-16 10 0 0,3-30-32 0 0,0-19 0 0 0,-6 29 31 0 0,-1 8 75 0 0,0-11-106 0 0,-2-12 16 0 0,4-92-17 0 0,-8 141 19 0 0,0 0 0 0 0,-1 0-1 0 0,-1-11-17 0 0,1 11-2 0 0,-2 13-66 0 0,-2 5 69 0 0,-6 17-1 0 0,2 1 0 0 0,0 1 0 0 0,2-1 0 0 0,-2 15 0 0 0,-5 19 0 0 0,-3 11 80 0 0,-2 31-80 0 0,10-28-8 0 0,7-52 8 0 0,1-1 0 0 0,1 1 0 0 0,3 18 0 0 0,0-26-12 0 0,1-5-43 0 0,-3-8 55 0 0,-1-1 0 0 0,0 0 0 0 0,0 1 0 0 0,0-1 0 0 0,1 0 0 0 0,-1 1 0 0 0,0-1 0 0 0,0 0 0 0 0,1 0 0 0 0,-1 1 0 0 0,0-1 0 0 0,1 0 0 0 0,-1 0 0 0 0,0 0 0 0 0,1 0 0 0 0,-1 1 0 0 0,0-1 0 0 0,1 0 0 0 0,-1 0 0 0 0,1 0 0 0 0,-1 0 0 0 0,0 0 0 0 0,1 0 0 0 0,-1 0 0 0 0,0 0 0 0 0,1 0 0 0 0,-1 0 0 0 0,1 0 0 0 0,-1 0 0 0 0,0 0 0 0 0,1 0 0 0 0,-1 0 0 0 0,0-1 0 0 0,1 1 0 0 0,-1 0 0 0 0,0 0 0 0 0,1 0 0 0 0,-1 0 0 0 0,0-1 0 0 0,1 1 0 0 0,-1 0 0 0 0,0 0-1 0 0,0-1 1 0 0,1 1 0 0 0,-1 0 0 0 0,0-1 0 0 0,0 1 0 0 0,1 0 0 0 0,-1-1 0 0 0,0 1 0 0 0,0 0 3 0 0,9-12 64 0 0,-6 6-57 0 0,0-1-1 0 0,-1 0 0 0 0,0-1 0 0 0,1 0-9 0 0,-1 1 29 0 0,8-38 40 0 0,-2 0 1 0 0,0-11-70 0 0,0-3 54 0 0,-4 33 25 0 0,-2 0-93 0 0,0 0-58 0 0,0-36-154 0 0,-3 24 176 0 0,0 18 86 0 0,0 1 56 0 0,0 0 68 0 0,-1 0 79 0 0,-3-4-66 0 0,-3-1-115 0 0,8 24-58 0 0,0-1 0 0 0,0 1 0 0 0,0 0 0 0 0,0-1 0 0 0,0 1 0 0 0,0-1 0 0 0,0 1 0 0 0,-1-1 0 0 0,1 1 0 0 0,0-1 0 0 0,0 1 0 0 0,-1 0 0 0 0,1-1 0 0 0,0 1 0 0 0,0 0 0 0 0,-1-1 0 0 0,1 1 0 0 0,0 0 0 0 0,-1-1 0 0 0,1 1 0 0 0,0 0 0 0 0,-1-1 0 0 0,1 1 0 0 0,-1 0 0 0 0,1 0 0 0 0,-1 0 0 0 0,1-1 0 0 0,0 1 0 0 0,-1 0 0 0 0,0 0 0 0 0,-3 4 0 0 0,4-4 0 0 0,-14 17-59 0 0,11-11 0 0 0,0 0 0 0 0,0 0 0 0 0,0 0 0 0 0,0 2 59 0 0,-7 28-270 0 0,5-12 151 0 0,0-2 102 0 0,1-4 228 0 0,-1 0-82 0 0,0 0-68 0 0,0 0-57 0 0,-3 11-80 0 0,-8 41-223 0 0,12-49 254 0 0,0 0 59 0 0,-3 23 223 0 0,2-15-68 0 0,2-9-106 0 0,1-3-63 0 0,1 1-64 0 0,-1 1-25 0 0,-1 24-206 0 0,3-25 222 0 0,1-8 68 0 0,0 0 34 0 0,0 0 41 0 0,2-1 49 0 0,-1-3 23 0 0,0-1-52 0 0,1-1-43 0 0,0-1-39 0 0,2 0-56 0 0,4-3-115 0 0,2-5-59 0 0,-4 0 130 0 0,-2 0 90 0 0,0 0 96 0 0,8-15 189 0 0,-2-3-99 0 0,-4-2-79 0 0,-1 2-61 0 0,-4 13-40 0 0,21-92 18 0 0,-11 33 31 0 0,-9 48-70 0 0,3-30 48 0 0,-3 20-76 0 0,-2 9-70 0 0,-1 0-100 0 0,0 19 155 0 0,0-10-129 0 0,0 5 100 0 0,-1 1 55 0 0,0 0 47 0 0,0 2 42 0 0,0 0 47 0 0,-1 0 54 0 0,0 1 59 0 0,1 4-106 0 0,1 0-34 0 0,-2 1-4 0 0,-4 4-91 0 0,5-5 33 0 0,-1 3-13 0 0,-1-1 0 0 0,1 1 0 0 0,-1 0 0 0 0,1 0 0 0 0,0 0 0 0 0,0 0 0 0 0,0 1 0 0 0,1-1 0 0 0,-2 3 0 0 0,-10 34 0 0 0,8-22 0 0 0,2-7 30 0 0,-1 1-33 0 0,-2 11-88 0 0,1-1-59 0 0,-2 30-292 0 0,6-40 340 0 0,0 0 51 0 0,-1 1 42 0 0,0-1 35 0 0,0 4 41 0 0,-2 46 299 0 0,4-45-249 0 0,-1 1-82 0 0,1-1-64 0 0,0 1-46 0 0,2 39-307 0 0,1-34 251 0 0,-1-12 145 0 0,-1 1 48 0 0,5 20 271 0 0,-2-19-222 0 0,0-3-77 0 0,3 0-77 0 0,1-1-104 0 0,-4-5 29 0 0,2 0-36 0 0,-3-4 373 0 0,0-1-51 0 0,1-1-46 0 0,-1-2-37 0 0,2-2-10 0 0,-1-1-47 0 0,0-5-16 0 0,0-1 0 0 0,0 1-1 0 0,-1-1 1 0 0,-1 0 0 0 0,0 0-1 0 0,-1-5-11 0 0,2-3 5 0 0,3-55 109 0 0,-4-67-114 0 0,-2 118 10 0 0,0 5 9 0 0,-1-1-1 0 0,0 1 0 0 0,-2 0 1 0 0,-1 0-1 0 0,-4-14-18 0 0,-1 14 0 0 0,9 19 0 0 0,0 1 0 0 0,0 0 0 0 0,-1-1 0 0 0,1 1 0 0 0,0 0 0 0 0,0-1 0 0 0,0 1 0 0 0,-1 0 0 0 0,1-1 0 0 0,0 1 0 0 0,0 0 0 0 0,-1 0 0 0 0,1-1 0 0 0,0 1 0 0 0,-1 0 0 0 0,1 0 0 0 0,0 0 0 0 0,-1-1 0 0 0,1 1 0 0 0,0 0 0 0 0,-1 0 0 0 0,1 0 0 0 0,0 0 0 0 0,-1 0 0 0 0,1 0 0 0 0,0 0 0 0 0,-1 0 0 0 0,1 0 0 0 0,-1 0 0 0 0,1 0 0 0 0,0 0 0 0 0,-1 0 0 0 0,1 0 0 0 0,0 0 0 0 0,-1 0 0 0 0,1 0 0 0 0,-1 0 0 0 0,1 0 0 0 0,0 1 0 0 0,-9 6 0 0 0,8-6 0 0 0,-12 13-32 0 0,1 2-54 0 0,-1 5-71 0 0,-2 13-134 0 0,4 2 5 0 0,5-12 138 0 0,1-4 71 0 0,2-2 57 0 0,1-4 68 0 0,0 0 33 0 0,-5 48 425 0 0,7-39-414 0 0,0-11-90 0 0,0 0-45 0 0,1 0-51 0 0,0 1-58 0 0,-1-10 77 0 0,1 4-55 0 0,-1 0 37 0 0,2 8 1 0 0,0-5 93 0 0,-1 0 47 0 0,5 10 147 0 0,6 6 150 0 0,-5-17-224 0 0,3 1-40 0 0,2-2-81 0 0,-11-8 0 0 0,0 0 0 0 0,0 0 0 0 0,0 1 0 0 0,0-1-1 0 0,0 0 1 0 0,0 0 0 0 0,0 0 0 0 0,0 0 0 0 0,0 0 0 0 0,0 0 0 0 0,0 0-1 0 0,0 0 1 0 0,0 0 0 0 0,0-1 0 0 0,0 1 0 0 0,0 0 0 0 0,0-1 0 0 0,0 1 0 0 0,0-1-1 0 0,0 1 1 0 0,0-1 0 0 0,0 1 0 0 0,-1-1 0 0 0,1 0 0 0 0,0 1 0 0 0,0-1-1 0 0,-1 0 1 0 0,1 0 0 0 0,0 1 0 0 0,-1-1 0 0 0,1 0 0 0 0,-1 0 0 0 0,12-16 14 0 0,-5 1 55 0 0,2-8-25 0 0,-2 0-63 0 0,2-10-81 0 0,-2 0-212 0 0,0-15 312 0 0,-5 28-41 0 0,0-1 37 0 0,0 1 45 0 0,-1-1 58 0 0,0 1 66 0 0,-1 0 78 0 0,1-1 88 0 0,-1 1 98 0 0,-1-2-663 0 0,-2-2 63 0 0,0 9 111 0 0,-1 0 55 0 0,0 3 52 0 0,-1 1 51 0 0,0 0 60 0 0,-2 1 65 0 0,0 4-285 0 0,2 2-23 0 0,1 1-34 0 0,0 1-59 0 0,2 3 68 0 0,0 1 70 0 0,0 1 51 0 0,-2 2 47 0 0,3-3-45 0 0,-18 21 339 0 0,13-13-275 0 0,1-1-34 0 0,0 0-42 0 0,0 0-40 0 0,0-1-49 0 0,0 0-54 0 0,-11 14-156 0 0,10-9 44 0 0,-1 0 1 0 0,1 1-1 0 0,-1 5 254 0 0,1-1-201 0 0,-1 0 36 0 0,4-8 96 0 0,-3 11 319 0 0,0 1 0 0 0,-1 12-250 0 0,3-8 128 0 0,1 0-59 0 0,0-4-72 0 0,1 0-70 0 0,1 0-84 0 0,-1 0-95 0 0,2-19 230 0 0,-1 4-186 0 0,1 1 91 0 0,0 0 80 0 0,0 1 68 0 0,0 0 81 0 0,1 1 62 0 0,0 1 91 0 0,1 5 177 0 0,3 0-48 0 0,-2-6-214 0 0,1-2-108 0 0,0 0-93 0 0,0-1-80 0 0,1-1-90 0 0,0-1-99 0 0,1 0-111 0 0,-1-1 257 0 0,1-1 60 0 0,-1-3 52 0 0,0 0 45 0 0,5-5 121 0 0,-1-3 97 0 0,5-9 219 0 0,-10 10-287 0 0,1-1-40 0 0,-2 2-88 0 0,1-3 117 0 0,-1-1-43 0 0,1 0-38 0 0,-1 0-34 0 0,0-3-30 0 0,0 0-35 0 0,0-3-40 0 0,2-8-76 0 0,0-4-41 0 0,7-39-6 0 0,-6 33 150 0 0,-2 1 42 0 0,0 0 50 0 0,-1-1 54 0 0,-1 0 61 0 0,-2 0 65 0 0,1 8-217 0 0,2-2-78 0 0,-2 8-101 0 0,0-1-1 0 0,-1-19 166 0 0,-6 8-60 0 0,6 33 60 0 0,0 0 0 0 0,0 0 0 0 0,0 0 0 0 0,0-1 0 0 0,-1 1 0 0 0,1 0 0 0 0,0 0 0 0 0,0 0 0 0 0,0 0 0 0 0,0 0 0 0 0,0 0 0 0 0,0-1 0 0 0,0 1 0 0 0,0 0 0 0 0,0 0 0 0 0,0 0 0 0 0,0 0 0 0 0,-1 0 0 0 0,1 0 0 0 0,0 0 0 0 0,0 0 0 0 0,0 0 0 0 0,0 0 0 0 0,0-1 0 0 0,0 1 0 0 0,-1 0 0 0 0,1 0 0 0 0,0 0 0 0 0,0 0 0 0 0,0 0 0 0 0,0 0 0 0 0,0 0 0 0 0,0 0 0 0 0,-1 0 0 0 0,1 0 0 0 0,0 0 0 0 0,0 0 0 0 0,0 0 0 0 0,0 0 0 0 0,0 0 0 0 0,-1 0 0 0 0,1 0 0 0 0,-1 1 0 0 0,0 0 0 0 0,0-1 0 0 0,0 1 0 0 0,0 0 0 0 0,0 0 0 0 0,0 0 0 0 0,1-1 0 0 0,-1 1 0 0 0,0 0 0 0 0,0 0 0 0 0,1 0 0 0 0,-1 0 0 0 0,0 0 0 0 0,1 1 0 0 0,-1-1 0 0 0,1 0 0 0 0,-10 25 0 0 0,7-15 0 0 0,-6 18 0 0 0,0 0 0 0 0,-2 25 0 0 0,2-12-4 0 0,5-25 14 0 0,0-1 0 0 0,0 13-10 0 0,-2 56 423 0 0,5-49-321 0 0,1-16-104 0 0,0 0-58 0 0,1 0-68 0 0,1 1-80 0 0,-2-13 107 0 0,2 0 47 0 0,-1 0 40 0 0,1 0 33 0 0,1 7 87 0 0,9 18 242 0 0,-7-23-289 0 0,-1-1-56 0 0,0-4-190 0 0,1-3 45 0 0,0-3 45 0 0,1-1 44 0 0,0-1 43 0 0,-1-1 44 0 0,-1 0 42 0 0,0 0 43 0 0,4-8 62 0 0,0-2-59 0 0,-2-1-49 0 0,0 0-39 0 0,0-4-28 0 0,7-27-53 0 0,-4 13 69 0 0,11-37-25 0 0,-3-1-1 0 0,-3 0 0 0 0,1-31 4 0 0,-12 72-22 0 0,2-15-86 0 0,2-22-89 0 0,-3 23 125 0 0,-2 7 97 0 0,-1 1 112 0 0,1-2 31 0 0,-1 15-103 0 0,0 0-55 0 0,-3 1-75 0 0,-5 0-100 0 0,7 21 167 0 0,0 1-1 0 0,-1-1 0 0 0,1 0 0 0 0,-1 0 1 0 0,1 0-1 0 0,-1 0 0 0 0,1 1 0 0 0,-1-1 1 0 0,0 0-1 0 0,1 1 0 0 0,-1-1 0 0 0,0 0 1 0 0,1 1-1 0 0,-2-1-1 0 0,2 1 4 0 0,-1-1 0 0 0,1 1 0 0 0,-1 0 0 0 0,0 0 0 0 0,1 0 0 0 0,-1 0 0 0 0,1 0 0 0 0,-1 0 1 0 0,1 0-1 0 0,-1 0 0 0 0,0 0 0 0 0,1 0 0 0 0,-1 0 0 0 0,1 1 0 0 0,-1-1 0 0 0,1 0 0 0 0,-1 0 0 0 0,1 0 0 0 0,-1 1 0 0 0,1-1 0 0 0,-1 0 0 0 0,1 1 1 0 0,-1-1-1 0 0,1 0 0 0 0,-1 1 0 0 0,1 0-4 0 0,-14 15 113 0 0,9-5-83 0 0,-6 14-30 0 0,2-1 0 0 0,1 2 0 0 0,1-1 0 0 0,-3 26 0 0 0,-16 88 0 0 0,6-36 0 0 0,-3 72 0 0 0,18-69 0 0 0,5-93 0 0 0,0 1 0 0 0,1 0 0 0 0,3 9 0 0 0,-4-23-1 0 0,0 0 0 0 0,0 1 0 0 0,0-1 0 0 0,0 0 0 0 0,0 0 0 0 0,0 0 0 0 0,0 0 0 0 0,0 0 0 0 0,0 1 0 0 0,0-1 0 0 0,0 0 0 0 0,0 0 0 0 0,0 0 0 0 0,0 0 0 0 0,0 0 0 0 0,0 0 0 0 0,0 1 0 0 0,0-1 0 0 0,0 0 0 0 0,0 0 0 0 0,0 0 0 0 0,1 0 0 0 0,-1 0 0 0 0,0 0 0 0 0,0 0 0 0 0,0 0 0 0 0,0 0 0 0 0,0 1 0 0 0,0-1 1 0 0,0 0-1 0 0,1 0 0 0 0,-1 0 0 0 0,0 0 0 0 0,0 0 0 0 0,0 0 0 0 0,0 0 0 0 0,0 0 0 0 0,0 0 0 0 0,1 0 0 0 0,-1 0 0 0 0,0 0 0 0 0,0 0 0 0 0,0 0 0 0 0,0 0 0 0 0,0 0 0 0 0,0 0 0 0 0,1 0 0 0 0,-1 0 0 0 0,0 0 0 0 0,0 0 0 0 0,0 0 0 0 0,0 0 0 0 0,0 0 0 0 0,0 0 0 0 0,0 0 0 0 0,1-1 0 0 0,-1 1 0 0 0,0 0 0 0 0,0 0 0 0 0,0 0 0 0 0,0 0 0 0 0,0 0 0 0 0,0 0 0 0 0,0 0 1 0 0,8-13-132 0 0,1-9 6 0 0,-5 12 130 0 0,5-33 95 0 0,5-23 60 0 0,-7 19-116 0 0,-6 43-43 0 0,8-62-48 0 0,-2 13-175 0 0,-2-50 223 0 0,-4 78-76 0 0,1-1 37 0 0,-1 1 39 0 0,0-1 43 0 0,-2 1 42 0 0,-3 0 44 0 0,-1 19-166 0 0,5 6 31 0 0,-1-1 0 0 0,0 1 0 0 0,1 0-1 0 0,-1 0 1 0 0,1 0 0 0 0,-1 0 0 0 0,0 0 0 0 0,1 0 0 0 0,-1 1-1 0 0,1-1 1 0 0,-1 0 0 0 0,1 0 0 0 0,-1 0 0 0 0,0 0 0 0 0,1 1-1 0 0,-1-1 1 0 0,1 0 0 0 0,-1 1 0 0 0,0-1 6 0 0,-11 10-73 0 0,6-3 116 0 0,-6 12 114 0 0,2 2-74 0 0,2 2-72 0 0,1 1-69 0 0,2-6-32 0 0,-1 0-37 0 0,-11 35 26 0 0,4 1 67 0 0,10-42 59 0 0,-1 0 0 0 0,0-1 0 0 0,-1 1-25 0 0,-9 28 118 0 0,7-18-12 0 0,1 0-44 0 0,-6 24-43 0 0,1-2-94 0 0,-12 62-184 0 0,17-74 230 0 0,1 1 55 0 0,0 5 101 0 0,3-18-15 0 0,0-1 37 0 0,1-11-151 0 0,0 6-54 0 0,1 10-105 0 0,0-22 144 0 0,0 0 0 0 0,0 0 0 0 0,0 0-1 0 0,0 0 1 0 0,1 0 0 0 0,-1 0-1 0 0,1 0 1 0 0,0 0 0 0 0,-1 0 0 0 0,1-1-1 0 0,0 1 1 0 0,0 0 0 0 0,0 0 0 0 0,0-1-1 0 0,0 1 1 0 0,1 0 17 0 0,-2-2 0 0 0,1 1 0 0 0,0-1 0 0 0,-1 1 0 0 0,1-1 0 0 0,0 0-1 0 0,-1 1 1 0 0,1-1 0 0 0,0 0 0 0 0,-1 0 0 0 0,1 1 0 0 0,0-1 0 0 0,0 0 0 0 0,-1 0 0 0 0,1 0-1 0 0,0 0 1 0 0,0 0 0 0 0,-1 0 0 0 0,1 0 0 0 0,0 0 0 0 0,0 0 0 0 0,-1 0 0 0 0,1 0 0 0 0,1-1 12 0 0,0 0 0 0 0,0 1 1 0 0,0-1-1 0 0,0 0 0 0 0,0 0 1 0 0,-1 0-1 0 0,1-1 0 0 0,1 0-12 0 0,2-2 58 0 0,-1 0-1 0 0,0-1 1 0 0,1 0 0 0 0,-1 1-1 0 0,1-4-57 0 0,2-3 22 0 0,-1-1 0 0 0,-1 1 0 0 0,1-1 0 0 0,-2-1 0 0 0,1-1-22 0 0,16-66 42 0 0,-18 72-42 0 0,13-61 0 0 0,5-13 0 0 0,-3-2 0 0 0,-4-7 0 0 0,-8 31-29 0 0,-1-8-125 0 0,-3-5 154 0 0,-2 61-59 0 0,-1-1 47 0 0,-2 2 65 0 0,-1 1 83 0 0,2 10-69 0 0,-2 1-56 0 0,-8 6-116 0 0,0 7-5 0 0,2 4 48 0 0,-5 22 14 0 0,8-20 21 0 0,-2 7-18 0 0,-1 15 37 0 0,-1 1-3 0 0,5-20-3 0 0,1 1 43 0 0,-1 11 64 0 0,-5 45 183 0 0,6-42-210 0 0,0-2-105 0 0,-1 11 47 0 0,4 0-62 0 0,3-1-63 0 0,1-1-65 0 0,-1-34 148 0 0,0-1 1 0 0,1 0-1 0 0,3 8 34 0 0,12 27-34 0 0,-12-37 34 0 0,3-4 0 0 0,1-5 32 0 0,-8 1-23 0 0,-1-1 0 0 0,1 1 0 0 0,0-1 0 0 0,-1 1 1 0 0,1-1-1 0 0,0 0 0 0 0,-1 1 0 0 0,1-1 1 0 0,-1 0-1 0 0,1 0 0 0 0,-1 1 0 0 0,1-1 1 0 0,-1 0-1 0 0,0-1-9 0 0,7-25 247 0 0,-6 18-206 0 0,12-76-13 0 0,0-45-33 0 0,-13 120 5 0 0,4-30 4 0 0,-2-1 0 0 0,-2 1 0 0 0,-2 0 0 0 0,-2-10-4 0 0,-4 30 0 0 0,2 14 0 0 0,-2 6-15 0 0,-11 11-114 0 0,3 7 70 0 0,-11 21 36 0 0,26-37 22 0 0,-9 14-33 0 0,2-1 47 0 0,1 0 49 0 0,1-1 0 0 0,1 1 0 0 0,1 0 0 0 0,-1 3-62 0 0,0 6-9 0 0,3-11-35 0 0,0 0-34 0 0,-2 14-53 0 0,1 1 74 0 0,-1 7 65 0 0,1 18 100 0 0,2-24 104 0 0,3 28-212 0 0,2-29 18 0 0,1 0-53 0 0,-3-20 76 0 0,1 2-58 0 0,-1-5-27 0 0,0 0 1 0 0,0-1-1 0 0,1 1 1 0 0,-1-1 0 0 0,2 3 43 0 0,9 5-98 0 0,-3-10 112 0 0,-1-5 72 0 0,0-5 88 0 0,-5 4-172 0 0,-1 0 0 0 0,0-1-1 0 0,0 1 1 0 0,-1-1 0 0 0,1 0 0 0 0,-1 0 0 0 0,0 0 0 0 0,0 0 0 0 0,-1 0 0 0 0,1-3-2 0 0,2-13-2 0 0,-1 0 1 0 0,0-3 1 0 0,0-3 1 0 0,2-18-2 0 0,0 0-33 0 0,10-72-88 0 0,-12 85 174 0 0,-1 0 0 0 0,-2-24-52 0 0,-1 21 13 0 0,1 28-13 0 0,0-1 0 0 0,0 1 0 0 0,-1 0 0 0 0,0-1 0 0 0,0 1 0 0 0,-1 0 0 0 0,-2-4 0 0 0,4 11 0 0 0,0-1 0 0 0,0 1 0 0 0,0 0 0 0 0,0 0 0 0 0,0-1 0 0 0,0 1 0 0 0,0 0 0 0 0,0 0 0 0 0,0-1 0 0 0,0 1 0 0 0,-1 0 0 0 0,1 0 0 0 0,0-1 0 0 0,0 1 0 0 0,0 0 0 0 0,-1 0 0 0 0,1 0 0 0 0,0-1 0 0 0,0 1 0 0 0,0 0 0 0 0,-1 0 0 0 0,1 0 0 0 0,0 0 0 0 0,0-1 0 0 0,-1 1 0 0 0,1 0 0 0 0,0 0 0 0 0,0 0 0 0 0,-1 0 0 0 0,1 0 0 0 0,0 0 0 0 0,0 0 0 0 0,-1 0 0 0 0,1 0 0 0 0,0 0 0 0 0,-1 0 0 0 0,1 0 0 0 0,0 0 0 0 0,0 0 0 0 0,-1 0 0 0 0,1 0 0 0 0,0 0 0 0 0,0 0 0 0 0,-1 1 0 0 0,1-1 0 0 0,0 0 0 0 0,0 0 0 0 0,-1 0 0 0 0,1 0 0 0 0,0 0 0 0 0,0 1 0 0 0,0-1 0 0 0,-1 0 0 0 0,1 0 0 0 0,0 0 0 0 0,0 1 0 0 0,0-1 0 0 0,0 0 0 0 0,-1 0 0 0 0,1 1 0 0 0,0-1 0 0 0,0 0 0 0 0,0 0 0 0 0,0 1 0 0 0,0-1 0 0 0,-7 5 0 0 0,1 1 0 0 0,-1-1 0 0 0,1 1 0 0 0,1 1 0 0 0,-1-1 0 0 0,1 1 0 0 0,0 0 0 0 0,1 0 0 0 0,0 0 0 0 0,-2 4 0 0 0,-1 6-5 0 0,0-1 0 0 0,1 1 1 0 0,1 1-1 0 0,0-1 0 0 0,1 4 5 0 0,-2 17 8 0 0,-2 36-8 0 0,7-52 12 0 0,0 1 0 0 0,2-1 0 0 0,1 1 0 0 0,1 8-12 0 0,-1-22 2 0 0,0 1-1 0 0,0-1 0 0 0,1 1 1 0 0,0-1-1 0 0,1 0 1 0 0,0 0-1 0 0,1 0 1 0 0,-1-1-1 0 0,2 0 1 0 0,-1 0-1 0 0,3 3-1 0 0,-7-9 0 0 0,0-1-1 0 0,0 0 1 0 0,1 0-1 0 0,-1 0 1 0 0,0 0-1 0 0,0 0 1 0 0,1 0-1 0 0,-1 0 1 0 0,0 0-1 0 0,1 0 1 0 0,-1-1-1 0 0,1 1 1 0 0,-1 0-1 0 0,1-1 1 0 0,-1 1-1 0 0,1-1 1 0 0,-1 0-1 0 0,1 0 1 0 0,0 1-1 0 0,-1-1 1 0 0,1 0-1 0 0,-1 0 1 0 0,1-1-1 0 0,0 1 1 0 0,-1 0-1 0 0,1 0 1 0 0,-1-1-1 0 0,1 1 1 0 0,-1-1-1 0 0,1 1 1 0 0,-1-1-1 0 0,1 0 1 0 0,-1 0-1 0 0,0 1 1 0 0,1-1-1 0 0,-1 0 1 0 0,0 0-1 0 0,0 0 1 0 0,1 0-1 0 0,-1-1 1 0 0,0 1-1 0 0,0 0 1 0 0,0 0-1 0 0,0-1 1 0 0,-1 1-1 0 0,1-1 1 0 0,0 1-1 0 0,-1-1 1 0 0,8-23 12 0 0,-1-1 0 0 0,-1 0 1 0 0,-2 0-1 0 0,-1 0 0 0 0,0-10-12 0 0,2-18 11 0 0,0 9 14 0 0,-1-6 155 0 0,-2-25-180 0 0,-5 23 35 0 0,2 39-19 0 0,0 1 0 0 0,-1 0 0 0 0,-1-1 0 0 0,0 1 0 0 0,-1 0 0 0 0,0 1 0 0 0,-3-4-16 0 0,7 15-116 0 0,0 1-7 0 0,-11 5 146 0 0,-4 9 103 0 0,2 3-5 0 0,6-6-106 0 0,2-3-68 0 0,-5 8-93 0 0,0 1 59 0 0,1 0 49 0 0,1 1 41 0 0,-2 5 47 0 0,1-1 201 0 0,-4 22-251 0 0,6-15 76 0 0,2-2-67 0 0,2 0-80 0 0,0-1 74 0 0,0 1-39 0 0,-4 96-275 0 0,7-86 298 0 0,-1 1 102 0 0,2-24 8 0 0,0 0-41 0 0,3 15-49 0 0,5-2-106 0 0,-8-24 76 0 0,1-1 0 0 0,-1 1-1 0 0,1-1 1 0 0,0 0-1 0 0,0 1 1 0 0,-1-1-1 0 0,3 2 24 0 0,2-2 137 0 0,0-2-50 0 0,2-3-44 0 0,0-1-36 0 0,4-4-54 0 0,1-3-104 0 0,-5 3 89 0 0,-1-2 45 0 0,4-13 75 0 0,3-25 160 0 0,-10 34-200 0 0,13-61-52 0 0,14-101-215 0 0,-22 120 220 0 0,-5 21 70 0 0,-3 16 32 0 0,-1-1 1 0 0,-1 1 0 0 0,-1 0-1 0 0,0-2-73 0 0,-6-20 57 0 0,7 34-81 0 0,1 6-75 0 0,-2 1 40 0 0,-5 1-24 0 0,6-1 77 0 0,-7 3-26 0 0,1 1 33 0 0,-1 4 34 0 0,-2 8 60 0 0,-2 14 76 0 0,5-11-130 0 0,4-7-81 0 0,-12 30 40 0 0,2-4 0 0 0,1 0 0 0 0,-4 27 0 0 0,11-38 52 0 0,0-1-45 0 0,-5 26-86 0 0,-8 38-166 0 0,11-51 181 0 0,0 5 75 0 0,4-22 41 0 0,1 0 37 0 0,1-15 10 0 0,0 3-77 0 0,1 4-67 0 0,3 7-94 0 0,2-5 38 0 0,0-9 79 0 0,5-2 84 0 0,-3-6 17 0 0,1-1 40 0 0,5-6-235 0 0,-2-4 43 0 0,-7 7 64 0 0,-1 0 1 0 0,0 1 0 0 0,0-2 0 0 0,-1 1-1 0 0,1-1 9 0 0,7-23 43 0 0,0-14 93 0 0,-8 33-93 0 0,7-34-34 0 0,-3 0-36 0 0,5-91-149 0 0,-8 80 115 0 0,2 1 36 0 0,0-26 78 0 0,-5-48-53 0 0,-1 57 48 0 0,1 46 324 0 0,-5-24-372 0 0,3 34 45 0 0,0-1-40 0 0,0 9 21 0 0,0 6-140 0 0,-6 2 21 0 0,8-1 78 0 0,-8 4-142 0 0,0 3 75 0 0,1 1 62 0 0,0 1 47 0 0,0 3 50 0 0,-6 18 160 0 0,7-16-158 0 0,-14 31-53 0 0,6-12-28 0 0,-9 14 2 0 0,13-28 25 0 0,3 1-63 0 0,-1 2-55 0 0,-4 32-186 0 0,9-35 209 0 0,-1 3 40 0 0,0-1 74 0 0,0-5 24 0 0,2 0 0 0 0,0-1 0 0 0,1 1 1 0 0,1 7-69 0 0,0-15 15 0 0,1 0 1 0 0,0 1-1 0 0,0-1 1 0 0,1 2-16 0 0,0-5-4 0 0,0 0 0 0 0,-1 0-1 0 0,1 0 1 0 0,1-1 0 0 0,-1 1 0 0 0,3 3 4 0 0,7 4-153 0 0,0-8 59 0 0,0-6 51 0 0,0-4 42 0 0,6-9 68 0 0,2-9 121 0 0,-7 6-111 0 0,-1 0-78 0 0,-2 0-51 0 0,17-33-185 0 0,-17 29 169 0 0,-4 7 58 0 0,0 1 36 0 0,0-1 43 0 0,0 1 54 0 0,5-19-37 0 0,-1 0-59 0 0,1-7-49 0 0,1-22-61 0 0,-3 0 30 0 0,-5 20 84 0 0,-1 8 60 0 0,0-1 79 0 0,0-6-377 0 0,1-3-33 0 0,-3 12 184 0 0,0 10 64 0 0,0-6-26 0 0,-1 9 96 0 0,-2 5 95 0 0,0 8-37 0 0,0 0 39 0 0,0 4 175 0 0,1 2-62 0 0,0-1-56 0 0,-1 2-51 0 0,1-1-45 0 0,0 2-39 0 0,-2 1 3 0 0,0 2-88 0 0,-3 5-69 0 0,5-7 81 0 0,0-1 42 0 0,-11 27-42 0 0,4 2-51 0 0,3 2-67 0 0,1-1-85 0 0,2-11-1 0 0,-1 3-30 0 0,0 0 56 0 0,1 0 46 0 0,-1 0 40 0 0,0 20 15 0 0,-1 56 41 0 0,3-65-10 0 0,1-5 62 0 0,0 0 103 0 0,1-15-19 0 0,1-1 44 0 0,1 0 49 0 0,1-2 54 0 0,-2-7-307 0 0,0 0-42 0 0,1 0-54 0 0,1 1-116 0 0,-3-3 113 0 0,5 0 13 0 0,1-5 34 0 0,-1-2 36 0 0,-3 1 34 0 0,8-11 40 0 0,-1-1 34 0 0,17-37 215 0 0,-17 30-193 0 0,-4 7-65 0 0,1 1-38 0 0,11-33 15 0 0,-7 11 74 0 0,-3-1 39 0 0,4-38 141 0 0,-6 25-115 0 0,0 4-82 0 0,-1 5-47 0 0,-1-34 0 0 0,-5 66 0 0 0,1 0 0 0 0,-1 0 0 0 0,-1 0 0 0 0,0-1 0 0 0,-2 3 0 0 0,3 7 0 0 0,0 0 0 0 0,0 0 0 0 0,0 0 0 0 0,0 0 0 0 0,1 0 0 0 0,-1 0 0 0 0,0 1 0 0 0,0-1 0 0 0,0 0 0 0 0,0 0 0 0 0,0 1 0 0 0,1-1 0 0 0,-1 1 0 0 0,0-1 0 0 0,0 1 0 0 0,0-1 0 0 0,1 1 0 0 0,-1-1 0 0 0,0 1 0 0 0,1 0 0 0 0,-1-1 0 0 0,1 1 0 0 0,-1 0 0 0 0,0 0 0 0 0,1-1 0 0 0,0 1 0 0 0,-1 1 0 0 0,-12 23 0 0 0,1 10 0 0 0,2 0 0 0 0,1 0 0 0 0,-3 29 0 0 0,-7 110 0 0 0,17-147 0 0 0,2-12 0 0 0,0 0 0 0 0,1 1 0 0 0,1-1 0 0 0,4 14 0 0 0,-6-27 0 0 0,1 0 0 0 0,-1 0 0 0 0,1 0 0 0 0,0-1 0 0 0,0 1 0 0 0,0 0 0 0 0,0 0 0 0 0,0-1 0 0 0,0 1 0 0 0,1-1 0 0 0,-1 1 0 0 0,0-1 0 0 0,1 1 0 0 0,-1-1 0 0 0,1 0 0 0 0,0 0 0 0 0,-1 0 0 0 0,1 0 0 0 0,0 0 0 0 0,-1 0 0 0 0,1 0 0 0 0,0-1 0 0 0,1 1 0 0 0,-1 0 0 0 0,-1-1 0 0 0,1 1 0 0 0,0-1 0 0 0,-1 0 0 0 0,1 0 0 0 0,-1 0 0 0 0,1 0 0 0 0,0 0 0 0 0,-1 0 0 0 0,1 0 0 0 0,0 0 0 0 0,-1 0 0 0 0,1-1 0 0 0,-1 1 0 0 0,1-1 0 0 0,-1 1 0 0 0,1-1 0 0 0,-1 0 0 0 0,1 0 0 0 0,-1 0 0 0 0,0 1 0 0 0,1-1 0 0 0,-1 0 0 0 0,0-1 0 0 0,0 1 0 0 0,0 0 0 0 0,1 0 0 0 0,-1 0 0 0 0,0-1 0 0 0,12-25-18 0 0,-11 20 3 0 0,-1 0 1 0 0,1 1 0 0 0,-1-1-1 0 0,-1 0 1 0 0,1-3 14 0 0,-1-10-53 0 0,-1-1 0 0 0,-3-14 53 0 0,-1-8 28 0 0,3 11 86 0 0,-2 0-51 0 0,0-7-38 0 0,-3-19-43 0 0,-4-27 18 0 0,1 45 0 0 0,10 39 0 0 0,0 1 0 0 0,0 0 0 0 0,0 0 0 0 0,0-1 0 0 0,-1 1 0 0 0,1 0 0 0 0,0 0 0 0 0,0-1 0 0 0,0 1 0 0 0,0 0 0 0 0,0 0 0 0 0,0 0 0 0 0,0-1 0 0 0,-1 1 0 0 0,1 0 0 0 0,0 0 0 0 0,0 0 0 0 0,0-1 0 0 0,0 1 0 0 0,-1 0 0 0 0,1 0 0 0 0,0 0 0 0 0,0 0 0 0 0,0 0 0 0 0,-1 0 0 0 0,1-1 0 0 0,0 1 0 0 0,0 0 0 0 0,-1 0 0 0 0,1 0 0 0 0,0 0 0 0 0,0 0 0 0 0,-1 0 0 0 0,1 0 0 0 0,0 0 0 0 0,0 0 0 0 0,-1 0 0 0 0,1 0 0 0 0,0 0 0 0 0,0 0 0 0 0,-1 0 0 0 0,1 0 0 0 0,0 1 0 0 0,0-1 0 0 0,0 0 0 0 0,-1 0 0 0 0,1 0 0 0 0,0 0 0 0 0,-9 6 0 0 0,3 3-1 0 0,1-1 1 0 0,0 1-1 0 0,0 0 0 0 0,1 0 1 0 0,0 0-1 0 0,1 1 1 0 0,0-1-1 0 0,-1 9 1 0 0,-1 0-14 0 0,0-3-10 0 0,2 1-41 0 0,-7 33-233 0 0,7-28 187 0 0,-1 0 51 0 0,0-7 63 0 0,1 0 44 0 0,0-1 106 0 0,-1 0-42 0 0,-3 14 4 0 0,3-11-103 0 0,0 0-32 0 0,-1 3-39 0 0,-2 9-69 0 0,-2 11-56 0 0,3-13 482 0 0,2-3-118 0 0,1 4-107 0 0,3 9-97 0 0,0-35 24 0 0,-1 0 0 0 0,1 0 0 0 0,1 0 0 0 0,-1 0 0 0 0,0 0 0 0 0,0 0 0 0 0,0 0 0 0 0,0 0 0 0 0,1 0 0 0 0,-1-1 0 0 0,0 1 0 0 0,1 0 0 0 0,-1 0 0 0 0,1 0 0 0 0,-1 0 0 0 0,1 0 0 0 0,-1-1 0 0 0,1 0 0 0 0,-1 1-1 0 0,1-1 1 0 0,-1 0 0 0 0,0 0 0 0 0,1 0-1 0 0,-1 1 1 0 0,1-1 0 0 0,-1 0 0 0 0,1 0-1 0 0,-1 0 1 0 0,1 0 0 0 0,-1 0 0 0 0,1 0-1 0 0,-1 0 1 0 0,1 0 0 0 0,-1 0 0 0 0,1 0-1 0 0,-1 0 1 0 0,1 0 0 0 0,-1 0 0 0 0,1 0-1 0 0,-1 0 1 0 0,1 0 0 0 0,-1-1 0 0 0,1 1-1 0 0,-1 0 1 0 0,0 0 0 0 0,1-1 0 0 0,-1 1-1 0 0,1 0 1 0 0,-1-1 0 0 0,0 1 0 0 0,1 0-1 0 0,-1-1 1 0 0,0 1 0 0 0,1 0 0 0 0,-1-1-1 0 0,0 1 1 0 0,1-1-6 0 0,7-7-262 0 0,-1-2 117 0 0,-2 2 101 0 0,-2-1 45 0 0,3-9 92 0 0,0-21 227 0 0,-5 27-245 0 0,0-1-54 0 0,0 1-70 0 0,-1 2-85 0 0,4-32-44 0 0,-3 1 97 0 0,0-7 69 0 0,-1-28 63 0 0,0 9-50 0 0,-1 74 110 0 0,-1 4-60 0 0,-1 5-42 0 0,1 8-41 0 0,0 0 39 0 0,0 6 40 0 0,-1 14 68 0 0,-2 20 48 0 0,2-22-121 0 0,-1-7-89 0 0,0 0-103 0 0,1-15 90 0 0,1 0 48 0 0,-2 19 81 0 0,-5 41 166 0 0,6-53-229 0 0,-1 15-155 0 0,1-7 34 0 0,1-12 121 0 0,1-18 33 0 0,-1 10 59 0 0,8-1 41 0 0,-6-12-208 0 0,0-2-16 0 0,1-2 23 0 0,6-16 124 0 0,6-27 141 0 0,-10 31-176 0 0,0 0-44 0 0,6-30-105 0 0,0 6 37 0 0,-6 11 94 0 0,2-20 148 0 0,1-11-67 0 0,-5 44-85 0 0,-1-1-1 0 0,-2-14 2 0 0,1 12 3 0 0,1 10-20 0 0,-1 0 1 0 0,0-1-1 0 0,0 1 0 0 0,0 0 0 0 0,-2-4 17 0 0,-7-6-10 0 0,10 17 9 0 0,0 0 0 0 0,-1-1-1 0 0,1 1 1 0 0,0 0 0 0 0,-1 0-1 0 0,1 0 1 0 0,0-1 0 0 0,-1 1-1 0 0,1 0 1 0 0,0 0 0 0 0,-1 0-1 0 0,1 0 1 0 0,0-1 0 0 0,-1 1-1 0 0,1 0 1 0 0,0 0 0 0 0,-1 0-1 0 0,1 0 1 0 0,0 0 0 0 0,-1 0-1 0 0,1 0 1 0 0,0 0 0 0 0,-1 0-1 0 0,1 0 1 0 0,-1 0 0 0 0,1 0-1 0 0,0 1 1 0 0,-1-1 0 0 0,1 0-1 0 0,0 0 1 0 0,-1 0 0 0 0,1 0-1 0 0,0 0 1 0 0,-1 1 0 0 0,1-1-1 0 0,0 0 1 0 0,0 0 0 0 0,-1 1-1 0 0,1-1 1 0 0,0 0 1 0 0,-5 3-3 0 0,1 1 0 0 0,-1-1 0 0 0,1 1 0 0 0,0 0-1 0 0,0 0 1 0 0,1 0 0 0 0,-1 0 0 0 0,-2 5 3 0 0,-24 42-39 0 0,17-25 31 0 0,2-7 18 0 0,1 1 1 0 0,2 1-1 0 0,-2 5-10 0 0,0 5 35 0 0,2 1-1 0 0,1 0 1 0 0,-1 12-35 0 0,7-33 1 0 0,-2 3-81 0 0,0-11-1 0 0,2-16 42 0 0,6-30 79 0 0,0 12-16 0 0,0-6 49 0 0,8-30-73 0 0,3-22 76 0 0,-8 29-67 0 0,1-4-20 0 0,-3 0 0 0 0,-2-8 11 0 0,0 3 53 0 0,-12 92-106 0 0,-5 48 31 0 0,4-26-20 0 0,-1 21 42 0 0,2-11 0 0 0,4-29 0 0 0,1 1 0 0 0,1 13 0 0 0,7-6 96 0 0,0-27-109 0 0,-3-5 7 0 0,0 0 0 0 0,1-1 0 0 0,-1 1 0 0 0,0-1 0 0 0,1 0 0 0 0,0 0 1 0 0,-1 0-1 0 0,1 0 0 0 0,0 0 0 0 0,0-1 0 0 0,-1 1 0 0 0,1-1 0 0 0,0 0 0 0 0,2 0 6 0 0,-3 0 3 0 0,0 0 0 0 0,0 0-1 0 0,0-1 1 0 0,-1 1 0 0 0,1-1-1 0 0,0 1 1 0 0,0-1 0 0 0,-1 0 0 0 0,1 1-1 0 0,0-1 1 0 0,-1 0-3 0 0,1 0 10 0 0,-1-1 0 0 0,1 1 0 0 0,-1 0 0 0 0,1-1 1 0 0,-1 1-1 0 0,0-1 0 0 0,0 1 0 0 0,0-1 0 0 0,0 1 0 0 0,0-1 0 0 0,1-1-10 0 0,3-9-12 0 0,0 0-1 0 0,-1 0 1 0 0,-1-2 12 0 0,7-39 5 0 0,-5 1 50 0 0,-2-6-55 0 0,1-19 0 0 0,-2 54 18 0 0,0-2 3 0 0,0 0 0 0 0,4-6-21 0 0,-15 72 0 0 0,0 22 0 0 0,5-35 2 0 0,0 17-15 0 0,-3 80-40 0 0,-2 48 53 0 0,9-166 0 0 0,1 0 0 0 0,-1-1 0 0 0,1 1 0 0 0,2 4 0 0 0,1-7 0 0 0,-3-4 0 0 0,0 0 0 0 0,0 0 0 0 0,0 0 0 0 0,0 0 0 0 0,0-1 0 0 0,0 1 0 0 0,0 0 0 0 0,0 0 0 0 0,0-1 0 0 0,0 1 0 0 0,0-1 0 0 0,0 1 0 0 0,0-1 0 0 0,-1 1 0 0 0,1-1 0 0 0,0 0 0 0 0,0 1 0 0 0,0-1 0 0 0,-1 0 0 0 0,1 0 0 0 0,0 0 0 0 0,-1 1 0 0 0,1-1 0 0 0,0-1 0 0 0,15-26 0 0 0,-12 20 0 0 0,6-11 5 0 0,-1 0 1 0 0,-1-1-1 0 0,0 0 0 0 0,-2-1 1 0 0,0 1-1 0 0,0-10-5 0 0,2-22 16 0 0,-1 0 0 0 0,-4-2-16 0 0,1 11 0 0 0,0-43 0 0 0,-4 67 0 0 0,0 1 0 0 0,-2 0 0 0 0,-1-2 0 0 0,3 20 0 0 0,0 0 1 0 0,0-1-1 0 0,0 1 0 0 0,0 0 1 0 0,0 0-1 0 0,0 0 0 0 0,0-1 1 0 0,0 1-1 0 0,0 0 1 0 0,0 0-1 0 0,0 0 0 0 0,0-1 1 0 0,0 1-1 0 0,0 0 0 0 0,0 0 1 0 0,0 0-1 0 0,0-1 0 0 0,-1 1 1 0 0,1 0-1 0 0,0 0 0 0 0,0 0 1 0 0,0 0-1 0 0,0 0 0 0 0,0-1 1 0 0,-1 1-1 0 0,1 0 1 0 0,0 0-1 0 0,0 0 0 0 0,0 0 1 0 0,0 0-1 0 0,-1 0 0 0 0,1 0 1 0 0,0 0-1 0 0,0 0 0 0 0,0-1 1 0 0,-1 1-1 0 0,1 0 0 0 0,0 0 0 0 0,-1 1 4 0 0,1-1-1 0 0,-1 1 0 0 0,0-1 1 0 0,1 1-1 0 0,-1-1 0 0 0,0 1 1 0 0,1-1-1 0 0,-1 1 0 0 0,1 0 0 0 0,-1-1 1 0 0,1 1-1 0 0,0 0 0 0 0,-1-1 1 0 0,1 1-1 0 0,0 0 0 0 0,-1 0 1 0 0,1-1-1 0 0,0 1-3 0 0,-6 19 6 0 0,3-7-18 0 0,-3 11-7 0 0,1 1 1 0 0,1 0-1 0 0,0 19 19 0 0,-2 15-11 0 0,1-8 11 0 0,3 0 0 0 0,3 38 0 0 0,0-16 0 0 0,-1-44 0 0 0,-1-6 0 0 0,2 0 0 0 0,0 0 0 0 0,3 13 0 0 0,-4-36 0 0 0,0 1 0 0 0,0-1 0 0 0,1 1 0 0 0,-1-1 0 0 0,0 0 0 0 0,0 1 0 0 0,0-1 0 0 0,0 0 0 0 0,0 1 0 0 0,1-1 0 0 0,-1 1 0 0 0,0-1 0 0 0,0 0 0 0 0,0 1 0 0 0,1-1 0 0 0,-1 0 0 0 0,0 0 0 0 0,1 1 0 0 0,-1-1 0 0 0,0 0 0 0 0,1 1 0 0 0,-1-1 0 0 0,1-1 0 0 0,0 1 0 0 0,-1 0 0 0 0,1 0 0 0 0,-1 0 0 0 0,1 0 0 0 0,0 0 0 0 0,-1-1 0 0 0,1 1 0 0 0,-1 0 0 0 0,1 0 0 0 0,0-1 0 0 0,-1 1 0 0 0,1 0 0 0 0,-1-1 0 0 0,1 1 0 0 0,-1-1 0 0 0,0 1 0 0 0,1-1 0 0 0,-1 1 0 0 0,1 0 0 0 0,-1-1 0 0 0,0 0 0 0 0,1 1 0 0 0,-1-1 0 0 0,11-16 0 0 0,-10 14 0 0 0,16-30 20 0 0,13-48 88 0 0,-24 63-95 0 0,16-50 10 0 0,-3-1-1 0 0,-4-1 0 0 0,-1-6-22 0 0,29-133 0 0 0,-38 189 0 0 0,-4 15 0 0 0,0 0 0 0 0,0 0 0 0 0,1 1 0 0 0,0-1 0 0 0,0 1 0 0 0,0 0 0 0 0,0-1 0 0 0,1 1 0 0 0,0 0 0 0 0,0 0 0 0 0,0 0 0 0 0,2-2 0 0 0,-4 6 0 0 0,-1 0 0 0 0,0 0 0 0 0,0 0 0 0 0,1-1 0 0 0,-1 1 0 0 0,0 0 0 0 0,1 0 0 0 0,-1 0 0 0 0,0 0 0 0 0,0 0 0 0 0,1 0 0 0 0,-1 0 0 0 0,0 0 0 0 0,1 0 0 0 0,-1 0 0 0 0,0 0 0 0 0,1 0 0 0 0,-1 0 0 0 0,0 0 0 0 0,0 0 0 0 0,1 0 0 0 0,-1 0 0 0 0,0 0 0 0 0,1 0 0 0 0,-1 0 0 0 0,0 1 0 0 0,0-1 0 0 0,1 0 0 0 0,-1 0 0 0 0,0 0 0 0 0,0 0 0 0 0,1 1 0 0 0,-1-1 0 0 0,0 0 0 0 0,0 0 0 0 0,0 1 0 0 0,1-1 0 0 0,-1 0 0 0 0,0 1 0 0 0,5 8 0 0 0,-4-9 0 0 0,1 8 5 0 0,0-1 0 0 0,-1 0 0 0 0,1 1 0 0 0,-1-1 0 0 0,-1 1 1 0 0,1-1-1 0 0,-1 1 0 0 0,-1-1 0 0 0,1 1 0 0 0,-2 2-5 0 0,0 26 13 0 0,-2 88-13 0 0,8 30 0 0 0,-5-143 0 0 0,-2-2 0 0 0,-1-2 11 0 0,3-6 21 0 0,-1-1-72 0 0,-8-8-163 0 0,3-12 236 0 0,5 14 3 0 0,1 0 1 0 0,1 0-1 0 0,-1 1 0 0 0,1-6-36 0 0,3-25 105 0 0,0 13-145 0 0,0 7-68 0 0,1-13-24 0 0,1-1 84 0 0,1-8 75 0 0,7-18 117 0 0,4 0 27 0 0,-3 21-97 0 0,-1 8-66 0 0,3 1-67 0 0,-14 24 59 0 0,-1 0 0 0 0,1-1 0 0 0,0 1 0 0 0,-1 0 0 0 0,1 0 0 0 0,0 0 0 0 0,0 1 0 0 0,0-1 0 0 0,1 0 0 0 0,-1 1 0 0 0,1-1 0 0 0,-3 2 0 0 0,0 0 0 0 0,1 0 0 0 0,-1-1 0 0 0,1 1 0 0 0,-1 0 0 0 0,1 0 0 0 0,0 0 0 0 0,-1 0 0 0 0,1 0 0 0 0,-1 0 0 0 0,1 0 0 0 0,-1 0 0 0 0,1 0 0 0 0,-1 1 0 0 0,1-1 0 0 0,-1 0 0 0 0,1 0 0 0 0,-1 0 0 0 0,0 0 0 0 0,1 1 0 0 0,-1-1 0 0 0,1 0 0 0 0,0 1 0 0 0,0 0 0 0 0,0 0 0 0 0,0 0 0 0 0,0 0 0 0 0,0 0 0 0 0,-1 0 0 0 0,1 1 0 0 0,0-1 0 0 0,-1 0 0 0 0,1 0 0 0 0,0 1 0 0 0,-1-1 0 0 0,3 7 1 0 0,-1 0-1 0 0,0 1 1 0 0,-1-1 0 0 0,1 0-1 0 0,-1 0 1 0 0,-1 8-1 0 0,0 19-14 0 0,-2-2-51 0 0,1-23 29 0 0,-5 50-158 0 0,2-29 141 0 0,-1-1 39 0 0,-2 10 75 0 0,-2 0 106 0 0,5-22-86 0 0,-2 0-34 0 0,-8 18-33 0 0,-3-1-72 0 0,6-18-5 0 0,0 0 0 0 0,-1 0 0 0 0,-6 6 63 0 0,0-3-17 0 0,-1-2 44 0 0,7-7 107 0 0,-2-1-59 0 0,-3 1-42 0 0,-9 1-36 0 0,25-11 3 0 0,1-1 0 0 0,-1 0 0 0 0,1 0 0 0 0,-1 0 0 0 0,1 0 0 0 0,-1 0 0 0 0,1 0 0 0 0,0 0 0 0 0,-1 0 0 0 0,1 0 0 0 0,-1 0 0 0 0,1 0 0 0 0,-1 0 0 0 0,1 0 0 0 0,-1 0 0 0 0,1 0 0 0 0,-1 0 0 0 0,1-1 0 0 0,-1 1 0 0 0,1 0 0 0 0,-1 0 0 0 0,1 0 0 0 0,0-1 0 0 0,-1 1 0 0 0,1 0 0 0 0,-1-1 0 0 0,1 1 0 0 0,0-1 0 0 0,-1 1 0 0 0,-4-4-4 0 0,0-2-39 0 0,3 4 10 0 0,1-1 1 0 0,0 0-1 0 0,0 0 0 0 0,-1 0 1 0 0,2 0-1 0 0,-1 0 0 0 0,0 0 33 0 0,-1-10-91 0 0,1 0 72 0 0,1 5 69 0 0,1 1 63 0 0,0-5 3 0 0,1 0-47 0 0,-1 0-41 0 0,1 0-34 0 0,0-11-76 0 0,4-32-214 0 0,-4 38 253 0 0,-1 1 56 0 0,1-2-70 0 0,-1 1 45 0 0,3-18 86 0 0,2-23 160 0 0,-4 33-166 0 0,-1-3-64 0 0,0 14-42 0 0,-1 0-34 0 0,-1 17 98 0 0,1 0 0 0 0,-1 1-1 0 0,0-1 1 0 0,0 0-1 0 0,0 0 1 0 0,-1 0 0 0 0,1 0-1 0 0,-2 1-25 0 0,-3 9 50 0 0,-7 30-87 0 0,-2 21-107 0 0,-5 15-30 0 0,3-29 152 0 0,5-21 198 0 0,1 1-51 0 0,1 0-59 0 0,-1-1-71 0 0,5-10-40 0 0,-1 0-37 0 0,1-1-39 0 0,-1 1-41 0 0,6-18 202 0 0,1-1 58 0 0,0 0 13 0 0,0 0-28 0 0,0 0-125 0 0,1-19-139 0 0,1-1 72 0 0,2-3 53 0 0,4-11 65 0 0,0-8 35 0 0,-3 13-72 0 0,-2-4 28 0 0,2-13 0 0 0,-1-29 0 0 0,-3 54 3 0 0,0 2 47 0 0,-1 1 41 0 0,-1 1 40 0 0,-4 4 38 0 0,5 12-173 0 0,0 1-44 0 0,0 0-72 0 0,0 0-9 0 0,-2 2 17 0 0,-2 3 106 0 0,1 1 1 0 0,0 0 0 0 0,-1 0-1 0 0,2 0 1 0 0,-1 2 5 0 0,-6 17 3 0 0,-2 16-3 0 0,8-27 1 0 0,-7 23 3 0 0,0 0 1 0 0,-3-1-1 0 0,0-1 0 0 0,-3 0 0 0 0,-5 6-4 0 0,17-32-1 0 0,-1 0 36 0 0,-9 20 182 0 0,8-16-154 0 0,1 0-70 0 0,1-1-106 0 0,3-10 2 0 0,1-2 28 0 0,0 0 125 0 0,0 0 56 0 0,0 0 13 0 0,2-4-54 0 0,5-1-123 0 0,-3 1 18 0 0,18-26 38 0 0,-14 17 32 0 0,-1 0 1 0 0,-1-1-1 0 0,-1 0-22 0 0,15-44 87 0 0,-11 22-62 0 0,3-18-54 0 0,-3 0-1 0 0,-2-1 1 0 0,-2-9 29 0 0,-2-35 24 0 0,-4 99 42 0 0,0 0-38 0 0,-6 2-81 0 0,-1 3-85 0 0,1 1 43 0 0,-4 10 16 0 0,4-2 95 0 0,-2 9 81 0 0,-2 5 37 0 0,-1-4-53 0 0,4-7-84 0 0,0 0-37 0 0,-16 37-182 0 0,10-18 130 0 0,-2 1 56 0 0,-3 7 44 0 0,-14 48-8 0 0,29-78 0 0 0,1 0-1 0 0,1 0 1 0 0,0 0-1 0 0,1 0 1 0 0,0 9 0 0 0,2-3 41 0 0,2-1 44 0 0,2-6 4 0 0,1-5-62 0 0,5-4-49 0 0,-9-3 12 0 0,0-1 0 0 0,0 0 0 0 0,0-1 0 0 0,-1 1 1 0 0,1 0-1 0 0,0 0 0 0 0,0-1 0 0 0,0 1 0 0 0,0-1 10 0 0,18-9-65 0 0,-8 0 83 0 0,-3 2 60 0 0,-3 0 74 0 0,22-31-324 0 0,-3-3 116 0 0,-3-3 122 0 0,-7-3 127 0 0,-8 17-215 0 0,11-52-282 0 0,-14 65 276 0 0,-2-1 39 0 0,0 10-14 0 0,6-56 8 0 0,-3 20 56 0 0,-3 8 52 0 0,-1 1 74 0 0,-2 25-204 0 0,0 0-48 0 0,-1-5-104 0 0,2 14 86 0 0,0 2 125 0 0,-2 2 56 0 0,-7 11-20 0 0,1 1-45 0 0,-1 9-49 0 0,1 2-51 0 0,-4 26-97 0 0,6-16 132 0 0,2-11 92 0 0,-1-1 94 0 0,0 9-150 0 0,-1 0-43 0 0,-10 54-121 0 0,7-51 132 0 0,5-25 28 0 0,-36 113 0 0 0,39-122 0 0 0,0 2 2 0 0,0 0 0 0 0,0 0 0 0 0,0 1-1 0 0,1-1 1 0 0,-1 0 0 0 0,1 0 0 0 0,0 0 0 0 0,0 1 0 0 0,0-1 0 0 0,0 1-2 0 0,0-3 89 0 0,0-1 2 0 0,7-8-98 0 0,1-7-104 0 0,-1 0 30 0 0,14-22 116 0 0,-15 22 32 0 0,-1 0 0 0 0,4-16-67 0 0,4-32 136 0 0,-7 20-97 0 0,-5 41-39 0 0,4-44-37 0 0,-2-63-158 0 0,-5 99 106 0 0,1 8 88 0 0,1-1 32 0 0,-1 1 46 0 0,1 0 58 0 0,-1 6-133 0 0,-5 4-84 0 0,2 0 10 0 0,0 0 7 0 0,1 0 36 0 0,-3 6 44 0 0,-11 27 206 0 0,12-24-179 0 0,-1 2-167 0 0,-1 1 54 0 0,1-1 44 0 0,0 0 33 0 0,-14 45 112 0 0,12-37-93 0 0,-1 3-68 0 0,4-14-20 0 0,1-1-35 0 0,2-10 122 0 0,0 7 60 0 0,1 4 37 0 0,1-15-197 0 0,0-1-15 0 0,2 2 30 0 0,5-1 41 0 0,4-4 37 0 0,7-8 54 0 0,5-12 64 0 0,-2-8-57 0 0,-13 17-71 0 0,-1-1 0 0 0,2-5-7 0 0,9-32-1 0 0,-7 17 52 0 0,1-11-39 0 0,2-24-12 0 0,4-19-1 0 0,-6 39 0 0 0,-3 7 4 0 0,-1 15-58 0 0,-1 4-54 0 0,1 2-78 0 0,-3 16 169 0 0,-1 8 15 0 0,-1 6 5 0 0,0 7-2 0 0,0 1 0 0 0,-1 0 0 0 0,-1-1 0 0 0,0 5 0 0 0,0 2 0 0 0,1 10-16 0 0,1 1 42 0 0,1 22 89 0 0,-1 27 152 0 0,-2-53-305 0 0,1 13-150 0 0,-1 2 19 0 0,0-29 154 0 0,-1 0 33 0 0,5 26-18 0 0,-4-34-2 0 0,1-2 34 0 0,-1-5-21 0 0,-1 1 0 0 0,0-1 0 0 0,0 1-1 0 0,1-1 1 0 0,-1 1 0 0 0,1-1 0 0 0,-1 0 0 0 0,0 1 0 0 0,1-1 0 0 0,-1 1 0 0 0,1-1 0 0 0,-1 0 0 0 0,1 0 0 0 0,-1 1 0 0 0,1-1 0 0 0,-1 0 0 0 0,1 0-11 0 0,1 1 46 0 0,-1-1-51 0 0,5-3 79 0 0,-2-1-45 0 0,-4 4-29 0 0,7-5 1 0 0,0-1 1 0 0,0 0-1 0 0,0 0 0 0 0,-1-1 1 0 0,0 0-1 0 0,-1 0 0 0 0,1 0 0 0 0,-1-1 1 0 0,-1 1-1 0 0,1-1 0 0 0,2-8-1 0 0,4-13-7 0 0,-1 0 0 0 0,5-26 7 0 0,-8 32-15 0 0,12-60-241 0 0,-13 59 215 0 0,-1 1 36 0 0,1-1 47 0 0,0 1 58 0 0,1 0 7 0 0,0-2-36 0 0,0 0-85 0 0,-2 9-65 0 0,0 0-71 0 0,-2 10 76 0 0,1 0 67 0 0,1 0 57 0 0,0 1 48 0 0,-1 2 19 0 0,-2 2-17 0 0,-2 1-99 0 0,0 0-1 0 0,1 1 1 0 0,-1-1 0 0 0,0 0-1 0 0,1 1 1 0 0,-1-1-1 0 0,0 0 1 0 0,0 0 0 0 0,1 1-1 0 0,-1-1 1 0 0,0 1-1 0 0,0-1 1 0 0,0 0 0 0 0,1 1-1 0 0,-1-1 1 0 0,0 1 0 0 0,0-1-1 0 0,0 0 1 0 0,0 1-1 0 0,0-1 1 0 0,0 1 0 0 0,0-1-1 0 0,0 0 1 0 0,0 1 0 0 0,0-1-1 0 0,0 1 1 0 0,0-1-1 0 0,0 1 1 0 0,0-1 0 0 0,-1 0-1 0 0,1 1 1 0 0,-2 54-8 0 0,-5 25 7 0 0,3-41-60 0 0,1-1-74 0 0,-1-2-6 0 0,-3-2 104 0 0,-1 1 102 0 0,-1 0 101 0 0,1-13-86 0 0,-2-1-108 0 0,1-2-63 0 0,1 1-42 0 0,2-5 58 0 0,-2-1 106 0 0,-1-2 85 0 0,-1 1 64 0 0,9-12-118 0 0,2-3-47 0 0,2-6-84 0 0,4-7-103 0 0,-4 11 123 0 0,9-15 42 0 0,9-19 6 0 0,5-23 62 0 0,15-64 151 0 0,-14 40-94 0 0,-7 30-91 0 0,18-41-28 0 0,-41 139 0 0 0,-1-9-45 0 0,-3 18-119 0 0,0 1 25 0 0,3-19 138 0 0,3-21 116 0 0,-2 0-37 0 0,0 0-46 0 0,1 0-53 0 0,-2 2-75 0 0,1-1-87 0 0,2-3 50 0 0,-2-4 45 0 0,2-6 12 0 0,1 0-75 0 0,0-1-135 0 0,0 0 0 0 0,0 0-37 0 0,-1-2-861 0 0,1 1 976 0 0,-1 0-38 0 0,1 0-33 0 0,-1 0-34 0 0,0-1-404 0 0,1 0-111 0 0,-1-1-294 0 0,0 0-116 0 0,0 1 248 0 0,0 0-43 0 0,0-3-1120 0 0,0 1 466 0 0,1 0-42 0 0,-2-1-385 0 0,1-3-1101 0 0</inkml:trace>
  <inkml:trace contextRef="#ctx0" brushRef="#br1" timeOffset="11148.223">489 354 10656 0 0,'0'0'241'0'0,"0"0"38"0"0,0 0 10 0 0,0 0-33 0 0,0 0-67 0 0,0 0-110 0 0,0 0-80 0 0,0 1-43 0 0,0 0-210 0 0,0 0 190 0 0,0 0 92 0 0,0 0 35 0 0,0-1 41 0 0,0 1 28 0 0,0-1 41 0 0,0 0 45 0 0,-1 1 50 0 0,1-1 53 0 0,0 1 57 0 0,0-1 62 0 0,0 0 66 0 0,-5 5 219 0 0,0 0-85 0 0,1 1-80 0 0,-1-1-74 0 0,1 1-68 0 0,0 0-63 0 0,0 0-56 0 0,0 1-52 0 0,1-2-64 0 0,0 1-34 0 0,-4 6 69 0 0,-1 5-46 0 0,-4 12-5 0 0,7-17-57 0 0,4-8-98 0 0,0 0 41 0 0,-1 2 54 0 0,-1 4 108 0 0,0 1 102 0 0,1-6-150 0 0,0 0 42 0 0,1-1-77 0 0,1 0-65 0 0,-1-1-53 0 0,0 3-95 0 0,-3 4-151 0 0,3-7 38 0 0,0-1 71 0 0,0 1 59 0 0,1 0 47 0 0,0 1 47 0 0,-2 2 66 0 0,-3 5 202 0 0,0 0-44 0 0,1 0-54 0 0,-1 0-61 0 0,0-1-67 0 0,-1 1-78 0 0,1-2 21 0 0,-20 39 130 0 0,17-27-117 0 0,7-15-4 0 0,1-5 99 0 0,0-1 34 0 0,0 0 3 0 0,0 0-73 0 0,0 0-56 0 0,0 0-37 0 0,0 0-51 0 0,0 0-87 0 0,0 0-15 0 0,5-10 117 0 0,0-1 48 0 0,-1-2 49 0 0,3-7 81 0 0,0 1 2 0 0,-2 6-77 0 0,-1 3-46 0 0,1 0-44 0 0,1-3 55 0 0,-2 1 57 0 0,1-2 99 0 0,2 1 109 0 0,-2 4-44 0 0,-1 1-39 0 0,3-5 242 0 0,0 0-1 0 0,6-5-449 0 0,-3 0 189 0 0,-6 11-115 0 0,-9 12-66 0 0,-1 6-3 0 0,-11 15 3 0 0,1 1 0 0 0,-11 29-8 0 0,22-48 0 0 0,15-30 18 0 0,-1-18 52 0 0,0-36 45 0 0,-7 46-112 0 0,0 9-116 0 0,0-1 42 0 0,-1-1 45 0 0,1 0 54 0 0,1 1 58 0 0,1-1 60 0 0,2-7-228 0 0,-1 0 46 0 0,-1 1 44 0 0,1-1 39 0 0,0-6 62 0 0,0 1 51 0 0,-3 21-178 0 0,0 1-93 0 0,4-7-118 0 0,-5 16 131 0 0,0 0 54 0 0,1 0 45 0 0,-1 1 34 0 0,4-14 262 0 0,-2 11-213 0 0,-1 2-81 0 0,-1 1-41 0 0,2 0-51 0 0,-1 0-62 0 0,-1 3 46 0 0,-1 0 110 0 0,0 0 46 0 0,0 0 73 0 0,0 0 17 0 0,1 0-7 0 0,2 0-46 0 0,12 0 91 0 0,-3 1-135 0 0,-1-1-96 0 0,-6 0-20 0 0,0-1-35 0 0,-1 0-39 0 0,-1-1-42 0 0,0 1 275 0 0,0 0 90 0 0,1 1 55 0 0,5 1 379 0 0,-3-1-307 0 0,-3 1-166 0 0,-1-1-121 0 0,-1 0-41 0 0,0 0-162 0 0,0 0-35 0 0,2 1 54 0 0,0 1 95 0 0,-1 1 61 0 0,1 4 49 0 0,-2-5-57 0 0,1 2 19 0 0,0 1 0 0 0,-1-1 0 0 0,0 1 0 0 0,0 0 0 0 0,0-1 0 0 0,0 1 0 0 0,-1 0 0 0 0,0 0 0 0 0,0-1 0 0 0,0 1 0 0 0,0 0 0 0 0,-1 0 0 0 0,0-1 0 0 0,-1 5 0 0 0,-2 34 0 0 0,-1 26 0 0 0,2-32 0 0 0,3-27 0 0 0,-1-1 0 0 0,0 1 0 0 0,-1 0 0 0 0,1 0 0 0 0,-2-1 0 0 0,0 1 0 0 0,0-1 0 0 0,-2 5 0 0 0,3-7-3 0 0,0-1 13 0 0,1-2 37 0 0,1-4-47 0 0,0 0 0 0 0,0 0 0 0 0,0 0 0 0 0,0-1 1 0 0,0 1-1 0 0,0 0 0 0 0,1 0 0 0 0,-1 0 0 0 0,0 0 1 0 0,0 0-1 0 0,0 0 0 0 0,0 0 0 0 0,0 0 0 0 0,1 0 0 0 0,-1 0 1 0 0,0 0-1 0 0,0 0 0 0 0,0 0 0 0 0,0 0 0 0 0,0 0 1 0 0,1 0-1 0 0,-1 0 0 0 0,0 0 0 0 0,0 0 0 0 0,0 0 1 0 0,0 0-1 0 0,0 0 0 0 0,1 1 0 0 0,-1-1 0 0 0,0 0 1 0 0,0 0-1 0 0,0 0 0 0 0,0 0 0 0 0,0 0 0 0 0,0 0 1 0 0,1 0-1 0 0,-1 0 0 0 0,0 1 0 0 0,0-1 0 0 0,0 0 1 0 0,0 0-1 0 0,0 0 0 0 0,0 0 0 0 0,0 0 0 0 0,0 1 0 0 0,0-1 1 0 0,0 0-1 0 0,0 0 0 0 0,0 0 0 0 0,0 0 0 0 0,0 0 1 0 0,0 1-1 0 0,0-1 0 0 0,0 0 0 0 0,0 0 0 0 0,0 0 1 0 0,0 0-1 0 0,0 1 0 0 0,0-1 0 0 0,0 0 0 0 0,0 0 1 0 0,0 0-1 0 0,0 0 0 0 0,0 0 0 0 0,0 0 0 0 0,0 1 1 0 0,-1-1-1 0 0,1 0 0 0 0,0 0 0 0 0,9-3-3 0 0,-6 2 6 0 0,0 0 1 0 0,0-1-1 0 0,0 1 0 0 0,-1-1 0 0 0,1 0 1 0 0,-1 1-1 0 0,0-1 0 0 0,1-1 0 0 0,-1 1 1 0 0,0 0-1 0 0,0 0 0 0 0,0-1 0 0 0,0 1 1 0 0,-1-1-1 0 0,2-2-3 0 0,12-15 15 0 0,-6 10 5 0 0,-1-1 1 0 0,-1 0-1 0 0,1-1-20 0 0,-2 1 5 0 0,2 0-1 0 0,0 1 1 0 0,2-3-5 0 0,14-15 54 0 0,1-2 35 0 0,-21 26-55 0 0,0 0 0 0 0,1 1-1 0 0,-1-1 1 0 0,1 1 0 0 0,3-3-34 0 0,-6 6 10 0 0,1-2-5 0 0,1-3 47 0 0,-3 1-31 0 0,8 39 96 0 0,-10-16-84 0 0,-1-1 0 0 0,-1 1 0 0 0,-3 11-33 0 0,-1 8 29 0 0,-9 16-29 0 0,15-48 0 0 0,1-4 0 0 0,-1 0 0 0 0,1-1 0 0 0,-1 1 0 0 0,0 0 0 0 0,1-1 0 0 0,-1 1 0 0 0,0-1 0 0 0,0 1 0 0 0,0-1 0 0 0,0 1 0 0 0,-7 16 11 0 0,5-21 44 0 0,-3-6-57 0 0,5 4 2 0 0,1 0 0 0 0,0-1 0 0 0,0 1 0 0 0,0 0 0 0 0,1 0 0 0 0,-1 0 0 0 0,1 0 0 0 0,1 0 0 0 0,-1 0 0 0 0,1 0 0 0 0,-1 0 0 0 0,2-1 0 0 0,4-15 0 0 0,1-2 0 0 0,1 1 0 0 0,0 0 0 0 0,2 0 0 0 0,5-5 0 0 0,-8 11 0 0 0,1-4 0 0 0,-6 15 0 0 0,1 3 0 0 0,-3 1 0 0 0,-1 1 0 0 0,1 0 0 0 0,-1 0 0 0 0,0 0 0 0 0,1 0 0 0 0,-1 0 0 0 0,1-1 0 0 0,-1 1 0 0 0,1 0 0 0 0,-1 0 0 0 0,0 0 0 0 0,1 0 0 0 0,-1 0 0 0 0,1 0 0 0 0,-1 0 0 0 0,1 1 0 0 0,-1-1 0 0 0,0 0 0 0 0,1 0 0 0 0,-1 0 0 0 0,1 0 0 0 0,-1 0 0 0 0,0 1 0 0 0,1-1 0 0 0,-1 0 0 0 0,0 0 0 0 0,1 1 0 0 0,-1-1 0 0 0,0 0 0 0 0,1 0 0 0 0,-1 1 0 0 0,0-1 0 0 0,14 22 0 0 0,-10-12 0 0 0,-6-6 0 0 0,-4 8 0 0 0,5-8 0 0 0,-1 0 0 0 0,1-1 0 0 0,-1 1 0 0 0,0-1 0 0 0,-1 1 0 0 0,0 1 0 0 0,-10 15 0 0 0,-3 4 0 0 0,13-18 0 0 0,0-1 0 0 0,-1 0 0 0 0,1 1 0 0 0,-4 2 0 0 0,-8 12 0 0 0,1 0 0 0 0,-1-1 0 0 0,-15 14 0 0 0,5-4 0 0 0,-5 3 0 0 0,-12 9 0 0 0,-13 14 0 0 0,11-14 0 0 0,29-28 0 0 0,0 1 0 0 0,1 1 0 0 0,-1 2 0 0 0,1 2 0 0 0,1 0 0 0 0,2 2 0 0 0,0-1 0 0 0,1 1 0 0 0,-6 19 0 0 0,3 3 0 0 0,13-36 0 0 0,0 0 0 0 0,-2 6 0 0 0,4 2 0 0 0,3 3-15 0 0,0-1 0 0 0,1 0 0 0 0,0 0-1 0 0,2 0 1 0 0,1 2 15 0 0,-8-17-22 0 0,11 7-16 0 0,-6-4 38 0 0,-3-3 0 0 0,0 0 0 0 0,-1 0 0 0 0,1-1 0 0 0,0 1 0 0 0,0-1 0 0 0,0 1 0 0 0,0-1 0 0 0,1 0 0 0 0,1 0 0 0 0,-3-1 0 0 0,0 0 0 0 0,1 0 0 0 0,-1 0 0 0 0,0 0 0 0 0,0-1 0 0 0,0 1 0 0 0,1-1 0 0 0,-1 1 0 0 0,0-1 0 0 0,0 0 0 0 0,0 0 0 0 0,0 0 0 0 0,0 0 0 0 0,-1 0 0 0 0,1 0 0 0 0,0-1 0 0 0,0 1 0 0 0,-1-1 0 0 0,2 0 0 0 0,0-1 4 0 0,-1 0 0 0 0,1-1 0 0 0,-1 1 0 0 0,0-1 0 0 0,1 1 0 0 0,-2-1 0 0 0,1 0 0 0 0,0 1 0 0 0,-1-1 0 0 0,0 0 0 0 0,1 0 0 0 0,-2 0 0 0 0,1 0 0 0 0,0 0 0 0 0,-1 0 0 0 0,0 0 0 0 0,0-1-4 0 0,0-6 14 0 0,0 0-1 0 0,-1 0 1 0 0,0 0 0 0 0,-1 0-1 0 0,-3-9-13 0 0,-2 3-9 0 0,-9-5 107 0 0,5 9-27 0 0,6 7-71 0 0,-3 5 0 0 0,-1 1 0 0 0,0 1 0 0 0,-2 2 0 0 0,-2 1-8 0 0,11-3 2 0 0,-9 5-102 0 0,10-3 84 0 0,-1-2 2 0 0,-3 3 19 0 0,1 0 0 0 0,0 0 0 0 0,0 1-1 0 0,1-1 1 0 0,-3 3 3 0 0,4-3 0 0 0,0 0 0 0 0,0 0 0 0 0,1 1 0 0 0,-1-1 0 0 0,1 0 0 0 0,0 1 0 0 0,0-1 0 0 0,1 1 0 0 0,-1 0 0 0 0,1 43 0 0 0,0-28 0 0 0,0-17 0 0 0,0 1 0 0 0,1-1 0 0 0,-1 0 0 0 0,1 0 0 0 0,-1 0 0 0 0,1 0 0 0 0,0-1 0 0 0,0 1 0 0 0,1 0 0 0 0,-1 0 0 0 0,0 0 0 0 0,1-1 0 0 0,0 1 0 0 0,0-1 0 0 0,0 1 0 0 0,1 1 0 0 0,4 2 0 0 0,0 1 0 0 0,1-1 0 0 0,0 0 0 0 0,4 2 0 0 0,-9-6 0 0 0,10 3 0 0 0,-11-4 0 0 0,-1-1 0 0 0,0 1 0 0 0,1-1 0 0 0,-1 1 0 0 0,1 0 0 0 0,-1-1 0 0 0,0 1 0 0 0,0 0 0 0 0,1 0 0 0 0,-1 0 0 0 0,4 2 0 0 0,0 0 0 0 0,0 0 0 0 0,0-1 0 0 0,1 0 0 0 0,-1 0 0 0 0,1 0 0 0 0,-1 0 0 0 0,1-1 0 0 0,0 0 0 0 0,-1-1 0 0 0,1 1 0 0 0,0-1 0 0 0,0 0 0 0 0,4 0 0 0 0,39-2 0 0 0,-46 1 0 0 0,1 1 0 0 0,-1-1 0 0 0,1 0 0 0 0,-1 0 0 0 0,0 0 0 0 0,1-1 0 0 0,-1 1 0 0 0,0-1 0 0 0,0 0 0 0 0,0 1 0 0 0,2-3 0 0 0,-3 2 0 0 0,0 0 0 0 0,-1 0 0 0 0,1 0 0 0 0,-1 0 0 0 0,1 0 0 0 0,-1-1 0 0 0,0 1 0 0 0,0 0 0 0 0,0-1 0 0 0,0 1 0 0 0,0-1 0 0 0,0 1 0 0 0,-1-1 0 0 0,1 0 0 0 0,-1-1 0 0 0,1-8 0 0 0,0 0 0 0 0,-2-11 0 0 0,1 8 0 0 0,0 8 0 0 0,-1 1 0 0 0,0-1 0 0 0,0 1 0 0 0,-1-1 0 0 0,0 1 0 0 0,0-1 0 0 0,-3-9 0 0 0,5 16 0 0 0,0 0 0 0 0,0 1 0 0 0,0-1 0 0 0,0 0 0 0 0,0 0 0 0 0,0 0 0 0 0,0 0 0 0 0,0 0 0 0 0,-1 0 0 0 0,1 0 0 0 0,0 0 0 0 0,0 1 0 0 0,0-1 0 0 0,0 0 0 0 0,0 0 0 0 0,0 0 0 0 0,0 0 0 0 0,0 0 0 0 0,-1 0 0 0 0,1 0 0 0 0,0 0 0 0 0,0 0 0 0 0,0 0 0 0 0,0 0 0 0 0,0 0 0 0 0,0 0 0 0 0,-1 0 0 0 0,1 0 0 0 0,0 0 0 0 0,0 0 0 0 0,0 0 0 0 0,0 0 0 0 0,0 0 0 0 0,0 0 0 0 0,-1 0 0 0 0,1 0 0 0 0,0 0 0 0 0,0 0 0 0 0,0 0 0 0 0,0 0 0 0 0,0 0 0 0 0,0-1 0 0 0,0 1 0 0 0,0 0 0 0 0,-1 0 0 0 0,1 0 0 0 0,0 0 0 0 0,0 0 0 0 0,0 0 0 0 0,0 0 0 0 0,0 0 0 0 0,0-1 0 0 0,0 1 0 0 0,0 0 0 0 0,0 0 0 0 0,0 0 0 0 0,0 0 0 0 0,0 0 0 0 0,0 0 0 0 0,0 0 0 0 0,0-1 0 0 0,0 1 0 0 0,0 0 0 0 0,0 0 0 0 0,0 0 0 0 0,0 0 0 0 0,0 0 0 0 0,0 0 0 0 0,0-1 0 0 0,-3 7 0 0 0,2-3 0 0 0,0 0 0 0 0,0 0 0 0 0,0 1 0 0 0,0-1 0 0 0,1 0 0 0 0,-1 1 0 0 0,1-1 0 0 0,0 1 0 0 0,0-1 0 0 0,0 1 0 0 0,1-1 0 0 0,-1 0 0 0 0,1 1 0 0 0,0-1 0 0 0,0 0 0 0 0,3 10 0 0 0,0-1 0 0 0,1 0 0 0 0,3 3 0 0 0,-1 0 0 0 0,5 8 0 0 0,1-7 0 0 0,-12-15 0 0 0,0 0 0 0 0,0 0 0 0 0,0 0 0 0 0,0-1 0 0 0,0 1 0 0 0,0 0 0 0 0,0-1 0 0 0,0 1 0 0 0,0-1 0 0 0,0 1 0 0 0,0-1 0 0 0,0 1 0 0 0,0-1 0 0 0,1 0 0 0 0,-1 1 0 0 0,0-1 0 0 0,0 0 0 0 0,0 0 0 0 0,1 0 0 0 0,-1 0 0 0 0,0 0 0 0 0,0 0 0 0 0,0-1 0 0 0,1 1 0 0 0,0 0 0 0 0,-1-1 0 0 0,1 0 0 0 0,-1 0 0 0 0,0 0 0 0 0,1 0 0 0 0,-1-1 0 0 0,0 1 0 0 0,0 0 0 0 0,0 0 0 0 0,0-1 0 0 0,0 1 0 0 0,1-2 0 0 0,1-2 0 0 0,12-14 48 0 0,-3-2 83 0 0,0-6 109 0 0,3-15 223 0 0,-4-2 26 0 0,-5 15-203 0 0,-1 4-99 0 0,-1 2-66 0 0,-1 2-86 0 0,2-8-79 0 0,2-55-284 0 0,-6 49 256 0 0,0 21 104 0 0,2-5 120 0 0,1-6 46 0 0,-3 3-144 0 0,-1 19-60 0 0,1 0 0 0 0,-1 0 0 0 0,1 0 0 0 0,0 0 0 0 0,0 0 0 0 0,0 0 0 0 0,0 1 0 0 0,1-3 6 0 0,-1 3-40 0 0,0-2-141 0 0,2 1 85 0 0,0 0 64 0 0,-1-2 45 0 0,-2 3 103 0 0,0-1-35 0 0,2-2-8 0 0,0-1-86 0 0,6-10-182 0 0,-4 9 159 0 0,-1 2 88 0 0,-2 3 16 0 0,0 0 35 0 0,0 0 9 0 0,0 2-110 0 0,0-1 0 0 0,-1 1-1 0 0,1-1 1 0 0,0 1-1 0 0,-1-1 1 0 0,1 1-1 0 0,-1-1 1 0 0,1 1-1 0 0,0-1 1 0 0,-1 1-1 0 0,0-1 1 0 0,1 0 0 0 0,-1 1-1 0 0,1-1 1 0 0,-1 0-1 0 0,0 1 1 0 0,1-1-1 0 0,-1 0-1 0 0,7-14-5 0 0,12-20 5 0 0,-17 29 0 0 0,7-19 0 0 0,-6 19 0 0 0,4 5 0 0 0,-7 1 0 0 0,3-1 0 0 0,-1 1 0 0 0,0 0 0 0 0,1 0 0 0 0,-1 0 0 0 0,0 0 0 0 0,1 1 0 0 0,-1-1 0 0 0,0 1 0 0 0,0-1 0 0 0,1 1 0 0 0,-1 0 0 0 0,0 0 0 0 0,0 0 0 0 0,0 0 0 0 0,0 0 0 0 0,0 0 0 0 0,0 1 0 0 0,0-1 0 0 0,-1 1 0 0 0,2 0 0 0 0,29 21 0 0 0,-25-18 0 0 0,-5 2 0 0 0,1 3 0 0 0,-2-1 0 0 0,0-8 0 0 0,1-4 0 0 0,5-8 0 0 0,-4 4 0 0 0,-1 4 0 0 0,0-1 0 0 0,0 0 0 0 0,-1 1 0 0 0,1-1 0 0 0,-1 0 0 0 0,0 0 0 0 0,0-2 0 0 0,9-23 0 0 0,8 5 0 0 0,-13 20 0 0 0,-5 4 0 0 0,1-1 0 0 0,0 1 0 0 0,-1-1 0 0 0,1 1 0 0 0,0-1 0 0 0,-1 1 0 0 0,1 0 0 0 0,0-1 0 0 0,0 1 0 0 0,-1 0 0 0 0,1 0 0 0 0,0 0 0 0 0,0-1 0 0 0,0 1 0 0 0,-1 0 0 0 0,1 0 0 0 0,0 0 0 0 0,0 0 0 0 0,0 0 0 0 0,-1 1 0 0 0,1-1 0 0 0,1 0 0 0 0,2 1 0 0 0,4-2 0 0 0,-8 1 0 0 0,0 0 0 0 0,0 0 0 0 0,0 0 0 0 0,0 0 0 0 0,1 0 0 0 0,-1 0 0 0 0,0 0 0 0 0,0 0 0 0 0,0 0 0 0 0,0 0 0 0 0,0 0 0 0 0,0 0 0 0 0,0 0 0 0 0,1 0 0 0 0,-1 0 0 0 0,0 0 0 0 0,0 0 0 0 0,0 0 0 0 0,0 0 0 0 0,0 0 0 0 0,0 0 0 0 0,0 0 0 0 0,0 0 0 0 0,0 1 0 0 0,1-1 0 0 0,-1 0 0 0 0,0 0 0 0 0,0 0 0 0 0,0 0 0 0 0,0 0 0 0 0,0 0 0 0 0,0 0 0 0 0,0 0 0 0 0,0 0 0 0 0,0 0 0 0 0,0 0 0 0 0,0 1 0 0 0,0-1 0 0 0,0 0 0 0 0,0 0 0 0 0,0 0 0 0 0,0 0 0 0 0,0 0 0 0 0,0 0 0 0 0,0 0 0 0 0,9 14 0 0 0,4 9 0 0 0,-12-22 0 0 0,0 1 0 0 0,0-1 0 0 0,-1 0 0 0 0,1 1 0 0 0,0-1 0 0 0,-1 0 0 0 0,1 1 0 0 0,-1-1 0 0 0,1 1 0 0 0,-1-1 0 0 0,0 1 0 0 0,0 0 0 0 0,1 3 0 0 0,1 2 0 0 0,-1 0 0 0 0,0 0 0 0 0,0 0 0 0 0,-1 0 0 0 0,1 0 0 0 0,-2 6 0 0 0,1 9 0 0 0,0-18 0 0 0,-8 23 0 0 0,7-22 0 0 0,-7 13 0 0 0,3-10 0 0 0,-2 0 0 0 0,3 0 0 0 0,3 0 0 0 0,2 3 0 0 0,2 0 0 0 0,-2-2 0 0 0,3 1 0 0 0,-1-7 0 0 0,6 10 0 0 0,13 15 0 0 0,-18-21 0 0 0,-3 1 0 0 0,2 3 0 0 0,-2-2 0 0 0,-2-1 0 0 0,-2 2 0 0 0,2-6 5 0 0,0 0 0 0 0,0 0 1 0 0,0-1-1 0 0,-1 1 0 0 0,0-1 0 0 0,0 1 0 0 0,0-1 0 0 0,0 0 0 0 0,0 1 0 0 0,0-1 0 0 0,-1 0 1 0 0,0-1-1 0 0,1 1 0 0 0,-1 0 0 0 0,0-1 0 0 0,-1 1 0 0 0,1-1 0 0 0,0 0 0 0 0,-1 0 1 0 0,1 0-1 0 0,-1-1 0 0 0,1 1 0 0 0,-1-1 0 0 0,0 0 0 0 0,-2 0-5 0 0,4 0-1 0 0,-1-1 1 0 0,0 1-1 0 0,0-1 0 0 0,1 0 0 0 0,-1 0 1 0 0,0 0-1 0 0,0 0 0 0 0,1-1 0 0 0,-1 1 1 0 0,0-1-1 0 0,1 1 0 0 0,-1-1 0 0 0,0 0 1 0 0,1 0-1 0 0,-1-1 0 0 0,0 1 1 0 0,-1-3-2 0 0,-1 1 1 0 0,1-1-1 0 0,0 0 0 0 0,0 0 1 0 0,0 0-1 0 0,1-1 0 0 0,-2-2 2 0 0,0 3 0 0 0,-2 1 0 0 0,2 7 0 0 0,1 1 0 0 0,2 0 0 0 0,-1 0 0 0 0,1 0 0 0 0,0 0 0 0 0,0 0 0 0 0,0 1 0 0 0,0-1 0 0 0,1 1 0 0 0,0 2 0 0 0,-4 14 0 0 0,-3 32 0 0 0,8-39 0 0 0,-1-11 0 0 0,-1-7 0 0 0,0-5 0 0 0,0-10 0 0 0,1 1 0 0 0,0-1 0 0 0,2 1 0 0 0,0-1 0 0 0,1 1 0 0 0,3-12 0 0 0,-2 8 0 0 0,0 6 0 0 0,1 0 0 0 0,0 1 0 0 0,2-2 0 0 0,4-17 0 0 0,-9 30 0 0 0,-1 1 0 0 0,1 0 0 0 0,0 0 0 0 0,0 0 0 0 0,1 0 0 0 0,-1 0 0 0 0,0 0 0 0 0,1 1 0 0 0,-1-1 0 0 0,1 0 0 0 0,0 0 0 0 0,9-10 0 0 0,-11 11 0 0 0,1 1 0 0 0,-1-1 0 0 0,1 0 0 0 0,0 0 0 0 0,-1 1 0 0 0,1-1 0 0 0,0 0 0 0 0,0 1 0 0 0,-1-1 0 0 0,1 1-1 0 0,0-1 1 0 0,0 1 0 0 0,0 0 0 0 0,0-1 0 0 0,0 1 0 0 0,-1 0 0 0 0,1-1 0 0 0,0 1 0 0 0,0 0 0 0 0,0 0 0 0 0,0 0 0 0 0,1 0 0 0 0,1 0-10 0 0,-1-1 7 0 0,1 1-1 0 0,0 0 0 0 0,0 0 0 0 0,0 0 0 0 0,0 0 0 0 0,0 0 0 0 0,0 1 0 0 0,0-1 0 0 0,0 1 0 0 0,0 0 4 0 0,22 3-14 0 0,-17-3 14 0 0,-2 2 0 0 0,1-2 0 0 0,-2-1 0 0 0,4 0 0 0 0,-7 2 0 0 0,11 2 0 0 0,-7-3 0 0 0,2-2 0 0 0,6-1 0 0 0,-13 2 0 0 0,0 0 0 0 0,0 0 0 0 0,0-1 0 0 0,0 1 0 0 0,0 0 0 0 0,0-1 0 0 0,0 1 0 0 0,0 0 0 0 0,0-1 0 0 0,0 1 0 0 0,-1-1 0 0 0,1 1 0 0 0,1-2 0 0 0,14-7 0 0 0,-15 8 0 0 0,-1 1 0 0 0,0 0 0 0 0,1 0 0 0 0,-1-1 0 0 0,1 1 0 0 0,-1 0 0 0 0,0 0 0 0 0,1 0 0 0 0,-1 0 0 0 0,1-1 0 0 0,-1 1 0 0 0,0 0 0 0 0,1 0 0 0 0,-1 0 0 0 0,1 0 0 0 0,-1 0 0 0 0,1 0 0 0 0,-1 0 0 0 0,0 0 0 0 0,1 0 0 0 0,-1 1 0 0 0,1-1 0 0 0,7 1 0 0 0,-2 0 0 0 0,5 3 0 0 0,16 8 0 0 0,-25-12 0 0 0,0 1 0 0 0,0 0 0 0 0,-1-1 0 0 0,1 1 0 0 0,0 0 0 0 0,-1 0 0 0 0,1 0 0 0 0,-1 1 0 0 0,0-1 0 0 0,1 0 0 0 0,-1 0 0 0 0,1 2 0 0 0,2 1 0 0 0,1-1 0 0 0,-4-2 0 0 0,0 0 0 0 0,1 0 0 0 0,-1 0 0 0 0,0 0 0 0 0,0 0 0 0 0,0 0 0 0 0,1 1 0 0 0,-1-1 0 0 0,0 0 0 0 0,0 1 0 0 0,-1-2 0 0 0,0 0 0 0 0,0 0 0 0 0,0 0 0 0 0,0 0 0 0 0,0 1 0 0 0,1-1 0 0 0,-1 0 0 0 0,0 0 0 0 0,0 0 0 0 0,0 0 0 0 0,0 1 0 0 0,0-1 0 0 0,0 0-1 0 0,0 0 1 0 0,0 0 0 0 0,0 0 0 0 0,0 1 0 0 0,0-1 0 0 0,0 0 0 0 0,0 0 0 0 0,0 0 0 0 0,0 1 0 0 0,0-1 0 0 0,0 0 0 0 0,0 0 0 0 0,0 0 0 0 0,0 1 0 0 0,0-1 0 0 0,0 0 0 0 0,0 0 0 0 0,0 0 0 0 0,0 1 0 0 0,0-1 0 0 0,0 0-1 0 0,0 0 1 0 0,0 0 0 0 0,-1 0 0 0 0,1 1 0 0 0,0-1 0 0 0,0 0 0 0 0,0 0 0 0 0,0 0 0 0 0,0 0 0 0 0,-1 0 0 0 0,1 0 0 0 0,0 0 0 0 0,0 1 0 0 0,0-1 0 0 0,-1 0 0 0 0,1 0 0 0 0,0 0 0 0 0,0 0 0 0 0,0 0 0 0 0,0 0-1 0 0,-1 0 1 0 0,1 0 0 0 0,0 0 0 0 0,0 0 0 0 0,0 0 0 0 0,-1 0 0 0 0,1 0 0 0 0,0 0 0 0 0,-8 0 15 0 0,0 0 7 0 0,5 0-18 0 0,1 0 1 0 0,0 0-1 0 0,-1 0 0 0 0,1-1 0 0 0,0 1 0 0 0,-1-1 1 0 0,1 1-1 0 0,0-1 0 0 0,0 0-4 0 0,-32-3-75 0 0,14 2-56 0 0,14 3 118 0 0,4-1-29 0 0,-3-1 31 0 0,-1-1-1 0 0,4 2-47 0 0,2 0-6 0 0,0 0 1 0 0,0 0-9 0 0,0 0-34 0 0,0 0 7 0 0,0 0 4 0 0,0 0 5 0 0,0 0-68 0 0,0 0-132 0 0,0 0 5 0 0,0 0-36 0 0,0 0-855 0 0,0 0 898 0 0,0 0 52 0 0,0 0-8 0 0,0 0-58 0 0,0 0-4 0 0,0 0-58 0 0,0 0-66 0 0,0 0-74 0 0,0 0-79 0 0,0 0-74 0 0,0 0-65 0 0,0 0-58 0 0,0 0-219 0 0,0 0-56 0 0,0 0-264 0 0,0 0-717 0 0</inkml:trace>
  <inkml:trace contextRef="#ctx0" brushRef="#br1" timeOffset="31077.905">865 1101 7376 0 0,'0'0'216'0'0,"-3"0"-11"0"0,-10 1 184 0 0,1 5-56 0 0,9-4-237 0 0,0 1 0 0 0,0-1 0 0 0,0 1 0 0 0,1 0 0 0 0,-1 0 0 0 0,1 0 0 0 0,-1 0 0 0 0,1 0 0 0 0,-2 4-96 0 0,-6 14 480 0 0,6-10-198 0 0,0 0 38 0 0,-1 3 183 0 0,1 0 105 0 0,2-6-321 0 0,-1 1-47 0 0,-2 9 116 0 0,-5 25 343 0 0,9-30-425 0 0,0 0 70 0 0,1 8 302 0 0,0 16 438 0 0,3-2-379 0 0,0-2-84 0 0,-1-10-302 0 0,1-5-152 0 0,0-1-116 0 0,9 28-1 0 0,-4-19-72 0 0,2-1-1 0 0,0 0 1 0 0,2-1 22 0 0,4 5 25 0 0,1 0 64 0 0,-4-10 27 0 0,2 0 53 0 0,0-1 64 0 0,0 0 70 0 0,0-4-218 0 0,0 0 35 0 0,-5-6 34 0 0,0 0 1 0 0,1-1-1 0 0,9 5-154 0 0,14 3 269 0 0,-11-8-131 0 0,-3-4-64 0 0,1-2-47 0 0,-3-3 19 0 0,-4-5 78 0 0,-3-6 102 0 0,-9 10-164 0 0,-1 0 1 0 0,1 1-1 0 0,-1-1 0 0 0,0 0 0 0 0,0 0 0 0 0,0 0 0 0 0,0-3-62 0 0,0-24 455 0 0,-4 10-194 0 0,-1 4-94 0 0,0 2-67 0 0,-10-18 22 0 0,-2 2 19 0 0,-9-11-141 0 0,10 16 127 0 0,4 8 23 0 0,0 0 66 0 0,-10-18 116 0 0,0 1-87 0 0,-3-8-31 0 0,-10-21 25 0 0,16 31-117 0 0,9 18-26 0 0,-1 0 1 0 0,0 1-1 0 0,-1 0 0 0 0,-1 0-96 0 0,-7-4 94 0 0,0 1-32 0 0,11 12-14 0 0,-9 2-3 0 0,10 2-11 0 0,-1 2-24 0 0,4 2-10 0 0,0 0 0 0 0,1-1-1 0 0,-1 1 1 0 0,1 0 0 0 0,0 1 0 0 0,0-1-1 0 0,1 1 1 0 0,-1-1 0 0 0,1 1-1 0 0,0 0 1 0 0,0 0 0 0 0,0 0 0 0 0,1 0-1 0 0,0 1 1 0 0,-6 37-58 0 0,6-4-94 0 0,5 1 136 0 0,1 0 1 0 0,2 0-1 0 0,2-1 1 0 0,3 7 15 0 0,-5-25-3 0 0,1 0 1 0 0,1 0 0 0 0,0-1-1 0 0,2 0 1 0 0,0 0-1 0 0,1-1 1 0 0,1-1-1 0 0,5 4 3 0 0,-18-21 0 0 0,4 4 0 0 0,0-1 0 0 0,0 1 0 0 0,1-1 0 0 0,0 0 0 0 0,-1 0 0 0 0,5 3 0 0 0,-7-6 0 0 0,-1-1 0 0 0,1 1 0 0 0,-1 0 0 0 0,1-1 0 0 0,0 1 0 0 0,0-1 0 0 0,-1 1 0 0 0,1-1 0 0 0,0 0 0 0 0,0 0 0 0 0,-1 0 0 0 0,1 0 0 0 0,0 0 0 0 0,0 0 0 0 0,-1 0 0 0 0,1 0 0 0 0,0-1 0 0 0,0 1 0 0 0,-1-1 0 0 0,1 1 0 0 0,0-1 0 0 0,-1 0 0 0 0,1 0 0 0 0,-1 0 0 0 0,1 0 0 0 0,0 0 0 0 0,1-2 0 0 0,0 0 0 0 0,0 1 0 0 0,0-1 0 0 0,0-1 0 0 0,-1 1 0 0 0,1 0 0 0 0,-1-1 0 0 0,0 1 0 0 0,0-1 0 0 0,0 1 0 0 0,-1-1 0 0 0,1 0 0 0 0,-1 0 0 0 0,0 0 0 0 0,0 0 0 0 0,0 0 0 0 0,0 0 0 0 0,-1 0 0 0 0,0-3 0 0 0,1-10 0 0 0,-1 0 0 0 0,-1 0 0 0 0,0 0 0 0 0,-2-4 0 0 0,-9-36 0 0 0,-2 2 0 0 0,-2-1 0 0 0,-8-12 0 0 0,-6-23 0 0 0,11 38 19 0 0,-2 2 0 0 0,-3 0 0 0 0,-8-9-19 0 0,23 43 11 0 0,7 14 12 0 0,0 0-1 0 0,0 0 1 0 0,0 0-1 0 0,0 1 1 0 0,0-1-1 0 0,0 1 1 0 0,-1 0-1 0 0,0-1-22 0 0,-8-4 92 0 0,10 7-88 0 0,0 0 0 0 0,0 0 0 0 0,0 0 0 0 0,0 0 0 0 0,-1 0 0 0 0,1 0 1 0 0,0 0-1 0 0,0 0 0 0 0,0 0 0 0 0,0 1 0 0 0,-1-1 0 0 0,1 0 0 0 0,0 1 0 0 0,-1 0-4 0 0,0 0 3 0 0,1 0 0 0 0,-1 0 0 0 0,0 1-1 0 0,1-1 1 0 0,-1 1 0 0 0,1-1 0 0 0,-1 1 0 0 0,1-1 0 0 0,0 1 0 0 0,0 0 0 0 0,0 0 0 0 0,-1 1-3 0 0,-1 3 8 0 0,1 0 0 0 0,0 0 0 0 0,0 0 0 0 0,0 0 0 0 0,1 1 0 0 0,-1 4-8 0 0,2-1-4 0 0,0 0 0 0 0,0 0 0 0 0,1 0 0 0 0,1 0 0 0 0,2 10 4 0 0,1 10-93 0 0,5 21 22 0 0,2 0-154 0 0,8 16 225 0 0,4 4-63 0 0,-15-45 63 0 0,1-1 0 0 0,10 16 0 0 0,-14-30 0 0 0,0-1 0 0 0,1 0 0 0 0,0 0 0 0 0,1-1 0 0 0,0 0 0 0 0,0 0 0 0 0,4 2 0 0 0,2 1 29 0 0,-10-10-11 0 0,-1 0-1 0 0,0 0 1 0 0,1 0 0 0 0,-1 0 0 0 0,1-1 0 0 0,-1 0-18 0 0,-1 0 9 0 0,0 0 0 0 0,0-1 0 0 0,0 0 0 0 0,0 1 0 0 0,0-1 0 0 0,0 0 0 0 0,-1 0 0 0 0,1 0 0 0 0,0 0 0 0 0,0-1 0 0 0,0 1 0 0 0,1-1-9 0 0,-1 1 4 0 0,0-1-1 0 0,0 0 1 0 0,0 0-1 0 0,0 0 1 0 0,-1 0-1 0 0,1 0 1 0 0,0 0-1 0 0,1-1-3 0 0,-1 0 3 0 0,0 0-1 0 0,0-1 0 0 0,0 1 0 0 0,0 0 0 0 0,0-1 1 0 0,0 1-1 0 0,-1-1 0 0 0,1-1-2 0 0,0-1-13 0 0,0 0 0 0 0,0 0 0 0 0,0 0 1 0 0,-1 0-1 0 0,0 0 0 0 0,0 0 0 0 0,0-3 13 0 0,-1-38-131 0 0,-3 18 78 0 0,-3-14 115 0 0,-13-57 173 0 0,11 69-189 0 0,1 1-34 0 0,-3-1 72 0 0,0-1-67 0 0,-11-19-98 0 0,7 20-94 0 0,-1 1 0 0 0,-17-24 175 0 0,10 22-44 0 0,-2 1 77 0 0,18 23 119 0 0,0 2-33 0 0,-8-5 27 0 0,0 2-102 0 0,-1 5-77 0 0,-3 3-76 0 0,15 0 89 0 0,0 1-1 0 0,1 0 1 0 0,-1 0 0 0 0,0 0 0 0 0,1 0-1 0 0,-1 0 1 0 0,1 0 0 0 0,0 1-1 0 0,-1-1 1 0 0,1 1 0 0 0,0 0-1 0 0,0 0 1 0 0,0 0 0 0 0,0 0 0 0 0,0 0-1 0 0,0 0 21 0 0,-7 11 177 0 0,2-1-45 0 0,1 2-37 0 0,1-1-36 0 0,0 4-26 0 0,2 0-36 0 0,1 4-36 0 0,3 11-64 0 0,6 23-79 0 0,1-19 142 0 0,-1-7 109 0 0,-3-15 12 0 0,0 0 38 0 0,-2-9-61 0 0,1 6 18 0 0,0-1-33 0 0,3 11-40 0 0,1-2-75 0 0,15 34-277 0 0,-10-32 242 0 0,4 4 300 0 0,10 7 245 0 0,-7-16-184 0 0,-4-7-123 0 0,-2-3-59 0 0,2-1-44 0 0,-12-4-28 0 0,1 0 1 0 0,0 0-1 0 0,-1 0 1 0 0,1 0-1 0 0,0 0 1 0 0,0-1-1 0 0,-1 0 1 0 0,1 0-1 0 0,0 0 1 0 0,0 0-1 0 0,0-1 1 0 0,-1 1 0 0 0,1-1-1 0 0,0 0 1 0 0,-1 0-1 0 0,1-1 1 0 0,-1 1-1 0 0,1-1 1 0 0,-1 1-1 0 0,3-3 0 0 0,1 0-5 0 0,1-2-1 0 0,-1 1 1 0 0,-1-1-1 0 0,1 0 1 0 0,-1-1-1 0 0,0 1 1 0 0,0-1-1 0 0,3-5 6 0 0,3-7-22 0 0,0-1 0 0 0,7-17 22 0 0,-12 24 5 0 0,-1-1 0 0 0,-1 0 0 0 0,0-1 0 0 0,-1 1 0 0 0,0-1 0 0 0,-2 0 0 0 0,1 0 0 0 0,-2 0 0 0 0,0 0-1 0 0,0 0 1 0 0,-2 0 0 0 0,0 0 0 0 0,-2-8-5 0 0,-2-6 48 0 0,2 12 87 0 0,0 0 0 0 0,1-18-135 0 0,3 24 219 0 0,1-2-72 0 0,5-5-36 0 0,2 1-87 0 0,-8 15-26 0 0,0 1 0 0 0,0 0 1 0 0,1 0-1 0 0,-1-1 0 0 0,0 1 1 0 0,0 0-1 0 0,1 0 0 0 0,-1 0 0 0 0,0 0 1 0 0,1 0-1 0 0,-1 0 0 0 0,1 1 1 0 0,0-1-1 0 0,-1 0 0 0 0,1 1 0 0 0,-1-1 1 0 0,1 1-1 0 0,0 0 0 0 0,0 0 2 0 0,10 1 16 0 0,2 6 36 0 0,-3 2-24 0 0,-1 0 0 0 0,1 1 1 0 0,-1 1-1 0 0,-1 0 1 0 0,0 0-1 0 0,0 1 1 0 0,-2 0-1 0 0,1 0 1 0 0,0 3-29 0 0,19 38 63 0 0,6 31-48 0 0,-5 2 0 0 0,-12-28 47 0 0,-12-46-40 0 0,4 21-149 0 0,2 7-125 0 0,-6-25 363 0 0,-3-9-11 0 0,-1 1 42 0 0,0-7-139 0 0,0 1 135 0 0,-4-3-71 0 0,-1-1-50 0 0,-5-1-23 0 0,5 0 6 0 0,0-1 0 0 0,0 1 0 0 0,0-1 0 0 0,0 0 0 0 0,1-1 0 0 0,0 1 0 0 0,0-1 0 0 0,0 0 0 0 0,1 0 0 0 0,0 0 0 0 0,-1-2 0 0 0,-6-18 0 0 0,0-1 0 0 0,0-4 0 0 0,6 16 0 0 0,-4-13-42 0 0,2 0 0 0 0,1-1 0 0 0,1 0 0 0 0,1-5 42 0 0,3-11-61 0 0,2 29 3 0 0,1-1 0 0 0,1 0-1 0 0,0 1 1 0 0,1 0 0 0 0,3-5 58 0 0,7-13-18 0 0,0 12 200 0 0,-12 19-156 0 0,0 0 1 0 0,1-1-1 0 0,0 2 1 0 0,-1-1-1 0 0,1 0 1 0 0,0 1-1 0 0,3-2-26 0 0,-3 2 21 0 0,-1 1-1 0 0,1-1 1 0 0,-1 1 0 0 0,1 0-1 0 0,0 0 1 0 0,-1 1-1 0 0,1-1 1 0 0,0 1 0 0 0,2-1-21 0 0,-3 2 25 0 0,0-1 1 0 0,0 0 0 0 0,-1 0 0 0 0,1 1 0 0 0,0 0 0 0 0,0 0 0 0 0,2 0-26 0 0,1 2 24 0 0,0 0 0 0 0,0 1 0 0 0,0-1 0 0 0,0 1 0 0 0,-1 0 0 0 0,0 0 0 0 0,0 1 1 0 0,0 0-1 0 0,-1 0 0 0 0,1 0 0 0 0,2 4-24 0 0,16 28 109 0 0,-2 1-72 0 0,-19-34-40 0 0,3 7 19 0 0,0 0 0 0 0,0 0 0 0 0,-2 0 0 0 0,1 1-1 0 0,-1-1 1 0 0,-1 1 0 0 0,0 0 0 0 0,0 0 0 0 0,-2 0-16 0 0,0-1 30 0 0,0-1-1 0 0,-1 0 1 0 0,0 0 0 0 0,-3 10-30 0 0,3-17 10 0 0,0 1 0 0 0,-1 0 0 0 0,1-1 0 0 0,-1 1 1 0 0,0-1-1 0 0,0 1 0 0 0,0-1 0 0 0,-1 1-10 0 0,2-2 3 0 0,-1 0-1 0 0,0 0 1 0 0,0 0 0 0 0,0-1-1 0 0,0 1 1 0 0,0-1 0 0 0,0 1-1 0 0,-1-1-2 0 0,2 0 0 0 0,0 0-1 0 0,0-1 1 0 0,-1 0-1 0 0,1 1 0 0 0,0-1 1 0 0,0 0-1 0 0,0 0 1 0 0,-1 1-1 0 0,1-1 1 0 0,0 0-1 0 0,0 0 1 0 0,-1 0-1 0 0,1 0 1 0 0,0-1-1 0 0,0 1 1 0 0,-1 0-1 0 0,1-1 0 0 0,-1 1 1 0 0,-1-2-2 0 0,0 1-1 0 0,1 0 0 0 0,-1-1 0 0 0,0 0 0 0 0,1 1 0 0 0,-1-1 0 0 0,1 0 0 0 0,0-1 3 0 0,-5-4-13 0 0,0-1 1 0 0,1 0-1 0 0,0 0 0 0 0,-3-5 13 0 0,-5-11-127 0 0,-1 0 49 0 0,-29-59-40 0 0,28 46 22 0 0,1-1-101 0 0,8 19 45 0 0,0 0-45 0 0,5 11 29 0 0,1 0 47 0 0,-1 0 44 0 0,1 0 37 0 0,1-9 57 0 0,0 0 94 0 0,5-30 372 0 0,-1 27-354 0 0,-2 6-120 0 0,-1 10-4 0 0,0-1 1 0 0,0 1 0 0 0,1 0-1 0 0,-1 0 1 0 0,1 0 0 0 0,0 0-1 0 0,0 0 1 0 0,3-2-6 0 0,-4 4 1 0 0,0 0 1 0 0,0 1-1 0 0,0-1 1 0 0,0 1-1 0 0,1-1 1 0 0,-1 1-1 0 0,1-1 1 0 0,-1 1-1 0 0,1 0 1 0 0,0 0-1 0 0,-1 0 0 0 0,1 0 1 0 0,0 0-1 0 0,0 0 1 0 0,0 0-1 0 0,-1 1 1 0 0,1-1-1 0 0,0 1 1 0 0,0-1-1 0 0,2 1-1 0 0,-2 0 3 0 0,0 1 0 0 0,-1-1 0 0 0,1 1 0 0 0,0 0 0 0 0,0-1 0 0 0,-1 1 0 0 0,1 0 0 0 0,-1 0 0 0 0,1 0 0 0 0,-1 1 0 0 0,1-1 0 0 0,-1 0 0 0 0,1 0 0 0 0,-1 1 0 0 0,0-1 0 0 0,0 1 0 0 0,1 0-3 0 0,18 31 67 0 0,-7-7 10 0 0,-2 1 0 0 0,-2 0 0 0 0,1 5-77 0 0,3 18 153 0 0,-10-41-153 0 0,-2 1 1 0 0,1-1 0 0 0,-1 1 0 0 0,0-1-1 0 0,-1 1 1 0 0,0-1 0 0 0,0 1 0 0 0,-1-1-1 0 0,-1 1 1 0 0,0-1 0 0 0,0 0 0 0 0,0 1-1 0 0,-1-1 1 0 0,-1 0-1 0 0,-11 35 0 0 0,14-36 0 0 0,-2 0 0 0 0,1 0 0 0 0,-1 0 0 0 0,0-1 0 0 0,-1 1 0 0 0,1-1 0 0 0,-1 0 0 0 0,-5 5 0 0 0,2-8-39 0 0,6-4 30 0 0,1 0 0 0 0,-1 0 1 0 0,1 0-1 0 0,-1 0 0 0 0,0-1 0 0 0,1 1 0 0 0,-1 0 1 0 0,1 0-1 0 0,-1-1 0 0 0,1 1 0 0 0,-1 0 1 0 0,1-1-1 0 0,-1 1 0 0 0,1 0 0 0 0,-1-1 0 0 0,1 1 1 0 0,0-1-1 0 0,-1 1 9 0 0,-6-12-184 0 0,4 6 99 0 0,-2-11-226 0 0,0 0 83 0 0,2 0 75 0 0,0-1 63 0 0,0-3 53 0 0,0 0 60 0 0,1-5 61 0 0,-1-12 96 0 0,0-8-6 0 0,2 24-78 0 0,0 0-105 0 0,2 1-66 0 0,4-38-260 0 0,-1 34 234 0 0,-1 9 81 0 0,0 1 48 0 0,1-1 58 0 0,-1 1 70 0 0,1 2 94 0 0,2 2-80 0 0,2 1-63 0 0,1 2-45 0 0,-8 7-57 0 0,1 0 1 0 0,-1 0-1 0 0,1 0 0 0 0,0 0 1 0 0,0 0-1 0 0,0 0 1 0 0,0 1-1 0 0,0-1 0 0 0,0 1 1 0 0,-1-1-1 0 0,1 1 0 0 0,0 0 1 0 0,0 0-1 0 0,0 0 0 0 0,1 0-5 0 0,13 3 63 0 0,-10 0-41 0 0,0 0 1 0 0,0 1-1 0 0,0-1 1 0 0,-1 1-1 0 0,1 0 1 0 0,-1 0-1 0 0,0 1 1 0 0,0 0-1 0 0,1 1-22 0 0,5 7 45 0 0,-1 0 0 0 0,-1 1 0 0 0,2 3-45 0 0,23 42 47 0 0,-25-40-13 0 0,-1 0 0 0 0,-1 0 0 0 0,0 0 1 0 0,-1 3-35 0 0,-4-10 18 0 0,1-1 0 0 0,-2 1 1 0 0,0-1-1 0 0,0 1 0 0 0,-1 0 1 0 0,0 0-1 0 0,-2 8-18 0 0,1-12 6 0 0,-1 1-1 0 0,0 0 1 0 0,-1-1-1 0 0,0 1 1 0 0,0-1-1 0 0,-4 6-5 0 0,-12 20-39 0 0,-28 40-162 0 0,44-70 193 0 0,-1 2-56 0 0,-7 7-22 0 0,6-7 24 0 0,1 0-46 0 0,1-2-3 0 0,0 0-39 0 0,2-3-167 0 0,-1-2 105 0 0,0 0 48 0 0,0 1 43 0 0,1-1 37 0 0,-2 0 18 0 0,1 0 62 0 0,-5-5 185 0 0,4 1-137 0 0,-3-7 142 0 0,2-2-114 0 0,-1-3-99 0 0,1-10-157 0 0,2-1-39 0 0,1 10 124 0 0,1 3 85 0 0,0 0 87 0 0,0 7 30 0 0,0-4-4 0 0,1 0-39 0 0,0-11-36 0 0,2-5-114 0 0,2-14-136 0 0,-4 35 294 0 0,2 0 47 0 0,0-2 68 0 0,5-4 133 0 0,2 3-20 0 0,-2 5-149 0 0,0 2-74 0 0,-1 2-61 0 0,12 2 226 0 0,-1 3-51 0 0,-1 2-47 0 0,-1 2-43 0 0,-1 1-38 0 0,-1 3-36 0 0,13 15-65 0 0,-18-17 9 0 0,0 1 0 0 0,0 0 0 0 0,-1 1 0 0 0,0 0 0 0 0,5 13 33 0 0,-4-1-17 0 0,-6-11 26 0 0,0 1 0 0 0,-1-1 0 0 0,0 0 0 0 0,-1 1-1 0 0,-1-1 1 0 0,0 10-9 0 0,-3 9 36 0 0,-1-1-1 0 0,-3 8-35 0 0,2-12 13 0 0,-2 0-1 0 0,-1 0 1 0 0,-1-1 0 0 0,-1 0-1 0 0,-1-1 1 0 0,-5 7-13 0 0,-5 7 0 0 0,5-9 0 0 0,-1-1 0 0 0,-2 0 0 0 0,-39 60 0 0 0,50-76 0 0 0,0-5 0 0 0,4-11 0 0 0,1-10 0 0 0,3 13 0 0 0,-2-15 0 0 0,2 0 0 0 0,-1 0 0 0 0,2 1 0 0 0,0-1 0 0 0,0 0 0 0 0,3-8 0 0 0,2-24 0 0 0,-3 25 0 0 0,2 1 0 0 0,0-1 0 0 0,0 1 0 0 0,2 1 0 0 0,6-12 0 0 0,-11 26 0 0 0,1 0 0 0 0,0 1 0 0 0,0 0 0 0 0,0 0 0 0 0,1 0 0 0 0,0 0 0 0 0,0 0 0 0 0,0 1 0 0 0,1-1 0 0 0,-1 1 0 0 0,1 0 0 0 0,0 1 0 0 0,2-2 0 0 0,-4 4 0 0 0,-1 0 0 0 0,0 0 0 0 0,0 0 0 0 0,1 1 0 0 0,-1-1 0 0 0,0 1 0 0 0,1-1 0 0 0,-1 1 0 0 0,0 0 0 0 0,1 0 0 0 0,-1 0 0 0 0,1 0 0 0 0,-1 0 0 0 0,0 1 0 0 0,1-1 0 0 0,-1 1 0 0 0,0 0 0 0 0,2 0 0 0 0,0 1 0 0 0,0-1 0 0 0,0 1 0 0 0,0 0 0 0 0,-1 0 0 0 0,1 1 0 0 0,-1-1 0 0 0,1 1 0 0 0,-1 0 0 0 0,3 2 0 0 0,2 4 0 0 0,0 1 0 0 0,0 0 0 0 0,-1 0 0 0 0,0 1 0 0 0,3 7 0 0 0,-7-12 0 0 0,-1 0 0 0 0,1 0 0 0 0,-1 0 0 0 0,-1 1 0 0 0,1-1 0 0 0,-1 0 0 0 0,0 1 0 0 0,0-1 0 0 0,-1 1 0 0 0,0-1 0 0 0,0 7 0 0 0,-2-6 7 0 0,0 0-1 0 0,0 0 1 0 0,-1 0-1 0 0,0 0 1 0 0,0-1 0 0 0,-1 1-1 0 0,1-1 1 0 0,-1 0-1 0 0,-1 0 1 0 0,-2 3-7 0 0,-1 2 14 0 0,-2 2 49 0 0,0-1 0 0 0,-8 7-63 0 0,-26 23 24 0 0,23-23-58 0 0,1 0-35 0 0,18-17 63 0 0,-28 27-46 0 0,25-25 50 0 0,0 0-1 0 0,-1 0 0 0 0,1 0 1 0 0,-1-1-1 0 0,0 1 3 0 0,5-3 0 0 0,-1 0 0 0 0,1-1 0 0 0,-1 1 0 0 0,1 0 0 0 0,-1-1 0 0 0,0 1 0 0 0,1-1 0 0 0,-1 1 0 0 0,0-1 0 0 0,1 0 0 0 0,-1 0 0 0 0,0 0 0 0 0,1 0 0 0 0,-1 0 0 0 0,0 0 0 0 0,1 0 0 0 0,-1 0 0 0 0,0-1 0 0 0,1 1 0 0 0,-1-1 0 0 0,0 1 0 0 0,1-1 0 0 0,-1 0 0 0 0,1 1 0 0 0,-1-1 0 0 0,1 0 0 0 0,0 0 0 0 0,-1 0 0 0 0,0-1 0 0 0,-1-2 0 0 0,0 1 0 0 0,1-1 0 0 0,-1 0 0 0 0,1-1 0 0 0,0 1 0 0 0,0 0 0 0 0,0-1 0 0 0,0-2 0 0 0,-2-3 0 0 0,-3-9 0 0 0,0-1 0 0 0,2 1 0 0 0,1-1 0 0 0,0 0 0 0 0,2 0 0 0 0,0-1 0 0 0,1 1 0 0 0,1-4 0 0 0,2 28 11 0 0,-1 0 1 0 0,1 0-1 0 0,-1 0 0 0 0,0-1 0 0 0,0 1 1 0 0,-1 0-1 0 0,1 2-11 0 0,-1 2 7 0 0,0 4-17 0 0,0-1 0 0 0,1 0 0 0 0,2 12 10 0 0,1 20 0 0 0,0 10 0 0 0,7 14-3 0 0,-9-60-10 0 0,3-2 13 0 0,-4-5 0 0 0,-1 1 0 0 0,0-1 0 0 0,1 0 0 0 0,-1 1 0 0 0,1-1 0 0 0,-1 0 0 0 0,1 1 0 0 0,-1-1 0 0 0,1 0 0 0 0,0 0 0 0 0,-1 1 0 0 0,1-1 0 0 0,-1 0 0 0 0,1 0 0 0 0,-1 0 0 0 0,1 0 0 0 0,0 0 0 0 0,-1 0 0 0 0,1 0 0 0 0,0 0 0 0 0,-1 0 0 0 0,1 0 0 0 0,-1 0 0 0 0,1 0 0 0 0,-1 0 0 0 0,1-1 0 0 0,1 1 0 0 0,-1 0 0 0 0,-1 0 0 0 0,1 0 0 0 0,-1 0 0 0 0,1 0 0 0 0,0 1 0 0 0,-1-1 0 0 0,1 0 0 0 0,-1 0 0 0 0,1-1 0 0 0,0 1 0 0 0,-1 0 0 0 0,1 0 0 0 0,-1 0 0 0 0,1 0 0 0 0,0 0 0 0 0,-1-1 0 0 0,1 1 0 0 0,-1 0 0 0 0,1 0 0 0 0,-1-1 0 0 0,1 1 0 0 0,-1-1 0 0 0,1 1 0 0 0,-1 0 0 0 0,1-1 0 0 0,-1 1 0 0 0,1-1 0 0 0,-1 0 0 0 0,2-1 0 0 0,0 1 0 0 0,0-1 0 0 0,1 0 0 0 0,-1 0 0 0 0,0 0 0 0 0,0-1 0 0 0,0 1 0 0 0,0 0 0 0 0,0-1 0 0 0,-1 1 0 0 0,1-1 0 0 0,-1 0 0 0 0,1 1 0 0 0,-1-1 0 0 0,0 0 0 0 0,0 0 0 0 0,0 0 0 0 0,-1 0 0 0 0,1 0 0 0 0,-1 0 0 0 0,0 0 0 0 0,0 0 0 0 0,0-2 0 0 0,0-1 0 0 0,0 1 0 0 0,0 0 0 0 0,-1-1 0 0 0,0 1 0 0 0,0 0 0 0 0,0 0 0 0 0,-1-1 0 0 0,1 1 0 0 0,-1 0 0 0 0,-2-3 0 0 0,0 2 0 0 0,0 1 0 0 0,0 0 0 0 0,0-1 0 0 0,0 2 0 0 0,-1-1 0 0 0,0 0 0 0 0,0 1 0 0 0,0 0 0 0 0,0 0 0 0 0,-2 0 0 0 0,1 1 0 0 0,-4 6 0 0 0,-5 2-19 0 0,12-3-9 0 0,1 0 22 0 0,0-1 5 0 0,1 1 0 0 0,-1 0 0 0 0,0-1 0 0 0,1 1 0 0 0,-1 0 0 0 0,1 0 0 0 0,0 0 0 0 0,0 0 0 0 0,0 1 0 0 0,0-1 1 0 0,0 0-1 0 0,0 0 0 0 0,0 2 1 0 0,-1 4 1 0 0,-1 0-11 0 0,0 0 0 0 0,0 0 0 0 0,1 1-1 0 0,1-1 1 0 0,0 1 0 0 0,-1 5 10 0 0,0 8-11 0 0,1-18 12 0 0,1 0-1 0 0,0 1 1 0 0,1-1-1 0 0,-1 1 1 0 0,1 3-1 0 0,1 11-14 0 0,-1 6-39 0 0,4 21 53 0 0,-4-37 0 0 0,2 1 0 0 0,-1 0 0 0 0,3 5 0 0 0,6 20 0 0 0,-11-34 0 0 0,1 4 5 0 0,1 1-1 0 0,-1-1 1 0 0,2 0-1 0 0,-1 0 0 0 0,0 0 1 0 0,3 3-5 0 0,4-23 53 0 0,-8 14-53 0 0,0-1 0 0 0,0-1 0 0 0,0 1 0 0 0,0 0 0 0 0,0 0 0 0 0,0 0 0 0 0,-1 0 0 0 0,1-1 0 0 0,-1 1 0 0 0,0 0 0 0 0,0 0 0 0 0,0-1 0 0 0,0 1 0 0 0,-3-6 0 0 0,-3 2 0 0 0,-1 8 0 0 0,4 0 10 0 0,0-1 1 0 0,0 1-1 0 0,0 1 0 0 0,0-1 1 0 0,1 0-1 0 0,-1 1 0 0 0,1-1 1 0 0,-2 3-11 0 0,2-3 42 0 0,-6 1-31 0 0,-1-3-11 0 0,8 0 0 0 0,-1-1 0 0 0,0 1 0 0 0,1-1 0 0 0,-1 1 0 0 0,1-1 0 0 0,-1 0 0 0 0,0 0 0 0 0,1 0 0 0 0,0 0 0 0 0,-1 0 0 0 0,1 0 0 0 0,0 0 0 0 0,-1 0 0 0 0,1 0 0 0 0,0-1 0 0 0,0 1 0 0 0,0 0 0 0 0,0-1 0 0 0,0 1 0 0 0,0-1 0 0 0,0 1 0 0 0,-4-8 0 0 0,3 7 0 0 0,1 0 0 0 0,-1 0 0 0 0,1 0 0 0 0,0 0 0 0 0,-1-1 0 0 0,1 1 0 0 0,0 0 0 0 0,0-1 0 0 0,1 1 0 0 0,-1-1 0 0 0,0 1 0 0 0,1-1 0 0 0,0 0 0 0 0,-1 1 0 0 0,1-1 0 0 0,0 0 0 0 0,-3-18 0 0 0,3 14 0 0 0,0 0 0 0 0,5 3 0 0 0,2 3 0 0 0,-3 1 0 0 0,-4 0 0 0 0,1 0 0 0 0,-1 0 0 0 0,1 0 0 0 0,-1 0 0 0 0,1 0 0 0 0,-1 0 0 0 0,1 0 0 0 0,-1 0 0 0 0,1 0 0 0 0,-1 0 0 0 0,1 0 0 0 0,-1 0 0 0 0,1 1 0 0 0,-1-1 0 0 0,1 0 0 0 0,-1 0 0 0 0,1 1 0 0 0,-1-1 0 0 0,6 3 0 0 0,1 3 0 0 0,-1-2 0 0 0,-6-4 0 0 0,1 0 0 0 0,-1 1 0 0 0,1-1 0 0 0,-1 0 0 0 0,0 1 0 0 0,1-1 0 0 0,-1 0 0 0 0,0 1 0 0 0,1-1 0 0 0,-1 0 0 0 0,0 1 0 0 0,0-1 0 0 0,1 1 0 0 0,-1-1 0 0 0,0 1 0 0 0,0-1 0 0 0,0 1 0 0 0,1-1 0 0 0,-1 1 0 0 0,0-1 0 0 0,0 1 0 0 0,0-1 0 0 0,2 7 0 0 0,0-3 0 0 0,-2-2 0 0 0,1-1 0 0 0,0 1 0 0 0,-1-1 0 0 0,0 1 0 0 0,1 0 0 0 0,-1-1 0 0 0,0 1 0 0 0,0-1 0 0 0,0 1 0 0 0,0 0 0 0 0,0-1 0 0 0,0 1 0 0 0,0 0 0 0 0,0 5 12 0 0,0-5 47 0 0,-3 4 4 0 0,-7-6-50 0 0,6 0-6 0 0,0 0-1 0 0,0 0 1 0 0,0 0 0 0 0,0-1-1 0 0,0 1 1 0 0,0-1 0 0 0,-3-1-7 0 0,-2-1 6 0 0,-4-1 15 0 0,-5-7 66 0 0,-4-2 31 0 0,7 10-75 0 0,13 2 11 0 0,-3-2-30 0 0,-1 3 8 0 0,6 1-36 0 0,1 1 1 0 0,0-1-1 0 0,0 0 1 0 0,-1 1-1 0 0,1-1 0 0 0,0 0 1 0 0,0 1-1 0 0,0-1 1 0 0,0 0-1 0 0,1 0 1 0 0,-1 0-1 0 0,0 0 4 0 0,10 8-60 0 0,0-4-157 0 0,-6-2 48 0 0,-2 2 159 0 0,-2-8 195 0 0,-1 0-47 0 0,-2-5 24 0 0,0 3-115 0 0,-9-11 56 0 0,-45-34-26 0 0,52 46-77 0 0,4-4 0 0 0,1 6-2 0 0,0 1 0 0 0,0-1 0 0 0,0 0 0 0 0,0 1 0 0 0,1-1-1 0 0,-1 1 1 0 0,0-1 0 0 0,1 1 0 0 0,-1-1 0 0 0,1 1 0 0 0,-1 0 0 0 0,1 0 0 0 0,0 0 2 0 0,9-9-26 0 0,-6 5-18 0 0,1 1-36 0 0,8-3-163 0 0,0 0-182 0 0,-12 5 426 0 0,0 1-42 0 0,-1-1-42 0 0,1 1-37 0 0,2-1-223 0 0,-1-1-118 0 0,0 1-141 0 0,1 0-83 0 0,-1-1 19 0 0,3-3-946 0 0,-1-2-323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03T20:41:23.658"/>
    </inkml:context>
    <inkml:brush xml:id="br0">
      <inkml:brushProperty name="width" value="0.35" units="cm"/>
      <inkml:brushProperty name="height" value="0.35" units="cm"/>
      <inkml:brushProperty name="color" value="#FFFFFF"/>
    </inkml:brush>
  </inkml:definitions>
  <inkml:trace contextRef="#ctx0" brushRef="#br0">4864 3 6056 0 0,'0'0'176'0'0,"0"0"164"0"0,0 0-106 0 0,0 0-76 0 0,2 0 128 0 0,1-1-28 0 0,0 0 102 0 0,0 1 100 0 0,1 0 137 0 0,4 0 895 0 0,-5 0-1004 0 0,1 1 23 0 0,-2-1-307 0 0,1 0-41 0 0,-1 0-47 0 0,1 0-53 0 0,0 1-60 0 0,0-1-64 0 0,-1-1 62 0 0,-2 1-6 0 0,2 2 18 0 0,3 4 46 0 0,-1-5 42 0 0,-3-1 72 0 0,-1 0 11 0 0,0 0-6 0 0,0 1-211 0 0,0-1 99 0 0,1 0 87 0 0,0 0 70 0 0,0 0 53 0 0,0 0 43 0 0,6-2 1361 0 0,-6 1-1235 0 0,1 1-99 0 0,-1-1-159 0 0,0 1-116 0 0,-1 0-86 0 0,0 0-37 0 0,1 0-40 0 0,-1 0-42 0 0,0-1 218 0 0,0 1-16 0 0,0 0-2 0 0,-2 1 12 0 0,-24 11 274 0 0,8-2-70 0 0,9-5-97 0 0,3-1-37 0 0,-13 9 373 0 0,12-7-329 0 0,1-1-77 0 0,1-1-79 0 0,-2-1 21 0 0,-10-1-42 0 0,4 1 19 0 0,9-1-2 0 0,0 0-1 0 0,0-1 1 0 0,0 1 0 0 0,0 1-1 0 0,-2 0-31 0 0,5-2 21 0 0,-1 0-1 0 0,1-1 0 0 0,-1 1 0 0 0,1-1 0 0 0,0 1 0 0 0,-1-1 0 0 0,1 0 0 0 0,-1 1 0 0 0,1-1 0 0 0,-1 0 0 0 0,1 0 0 0 0,-1 0 0 0 0,1 0-20 0 0,-8 0 209 0 0,4-1-38 0 0,1 1 56 0 0,-3 0 34 0 0,1-1-38 0 0,-8 0 120 0 0,2 0-142 0 0,0 0-64 0 0,-2 1-32 0 0,-5 4-11 0 0,14-2-90 0 0,2-1 19 0 0,-33 1 14 0 0,14 1-37 0 0,18-3 0 0 0,-13 9 0 0 0,13-8 0 0 0,0 1 0 0 0,0-1 0 0 0,-1 0 0 0 0,1 0 0 0 0,0 0 0 0 0,-2 0 0 0 0,-7 1 0 0 0,11-1 0 0 0,0 0 0 0 0,0-1 0 0 0,-1 0 0 0 0,1 1 0 0 0,0-1 0 0 0,0 0 0 0 0,0 0 0 0 0,0 0 0 0 0,0 0 0 0 0,-1 0 0 0 0,1 0 0 0 0,0-1 0 0 0,-5 0 0 0 0,-5 2 0 0 0,-1 0 0 0 0,0 1 0 0 0,1 0 0 0 0,0 1 0 0 0,0 0 0 0 0,-9 4 0 0 0,-15 0 0 0 0,11-3 0 0 0,-35 4 0 0 0,35-2 35 0 0,-13-1 81 0 0,8 0-48 0 0,2-5 15 0 0,13-3 10 0 0,5 0 49 0 0,1 5-37 0 0,-10 8 12 0 0,0-2-88 0 0,0-8 55 0 0,2-6 96 0 0,-4-1 104 0 0,18 7-263 0 0,1-1 0 0 0,-1 1 0 0 0,1 0 0 0 0,0 1 0 0 0,-1-1 0 0 0,1 0 1 0 0,-1 1-1 0 0,1-1 0 0 0,0 1-21 0 0,-17 1 148 0 0,5-7-22 0 0,6 1-71 0 0,-8 0-46 0 0,7 1 2 0 0,-10 2 42 0 0,12-2-50 0 0,1 0 6 0 0,0 1 0 0 0,-1-1-1 0 0,1 1 1 0 0,-1 1 0 0 0,1-1 0 0 0,-1 1-1 0 0,-3-1-8 0 0,-4 1-3 0 0,1-1 12 0 0,-2 1 39 0 0,-25 5-38 0 0,37-4-7 0 0,2 0-8 0 0,-12 3 61 0 0,7-2-54 0 0,1-1 0 0 0,0 1 0 0 0,0-1 0 0 0,-1 0 1 0 0,1 0-1 0 0,-5-2-2 0 0,7 2-1 0 0,0-1 1 0 0,-1 1 0 0 0,1 0-1 0 0,0 0 1 0 0,0 0-1 0 0,-3 1 1 0 0,-4 0 8 0 0,0 0 0 0 0,-1-1 0 0 0,1-1-1 0 0,-9 0-7 0 0,-15-2 29 0 0,5 1 57 0 0,-1 0-16 0 0,15 1-70 0 0,12 0 0 0 0,0 1 0 0 0,0 0 0 0 0,0 0 0 0 0,0 0 0 0 0,0 0 0 0 0,0 0 0 0 0,-3 1 0 0 0,3 0 4 0 0,0-1-1 0 0,0 0 0 0 0,0 0 1 0 0,-1 0-1 0 0,1 0 0 0 0,0 0 1 0 0,0-1-1 0 0,0 0 0 0 0,0 1 1 0 0,0-1-1 0 0,-3-1-3 0 0,2 0 6 0 0,-1 1 1 0 0,1 0-1 0 0,0 0 0 0 0,0 0 1 0 0,-1 1-1 0 0,1-1-6 0 0,-26-2 91 0 0,-2-1 55 0 0,24 3-70 0 0,0 0-103 0 0,-10-1-164 0 0,8 1 131 0 0,0 1 113 0 0,7 0-12 0 0,0 1 0 0 0,-1-1 0 0 0,1 1 0 0 0,0-1-1 0 0,0 1 1 0 0,-2 1-41 0 0,-16 0 24 0 0,-1-5-78 0 0,8 1-28 0 0,1 1-46 0 0,6 1 47 0 0,1 0 36 0 0,-8 2 49 0 0,4 0 79 0 0,-1-1 58 0 0,-4-2 155 0 0,0-3 69 0 0,-1-2-283 0 0,-11 2-64 0 0,21 4-20 0 0,-1-1 0 0 0,1 0 1 0 0,0 0-1 0 0,-5-2 2 0 0,4 1 0 0 0,4 2 0 0 0,1 0 0 0 0,0 0 0 0 0,0-1 0 0 0,0 1 0 0 0,0-1 0 0 0,0 1 0 0 0,0-1 0 0 0,0 0 0 0 0,-1-1 0 0 0,-16-1 16 0 0,-2 3-81 0 0,5 1-38 0 0,0-3-45 0 0,6 1 182 0 0,-18-1 247 0 0,25 2-279 0 0,1 0 0 0 0,0 0 0 0 0,0 0 0 0 0,-1-1 0 0 0,1 1 0 0 0,0 0 0 0 0,0-1 0 0 0,0 0 0 0 0,0 1 0 0 0,-2-2-2 0 0,-9-1-27 0 0,-2 4-144 0 0,4 0 54 0 0,-2-2 69 0 0,-2 2 41 0 0,-2 3 38 0 0,0 3 53 0 0,4 0 66 0 0,-6 5-67 0 0,-4 2-64 0 0,11-9 25 0 0,11-5-29 0 0,0 0 1 0 0,0 0 0 0 0,0 0-1 0 0,-1 0 1 0 0,1 0 0 0 0,0-1-1 0 0,0 1 1 0 0,0 0-1 0 0,0 0 1 0 0,0-1 0 0 0,0 1-1 0 0,0-1 1 0 0,0 1 0 0 0,0-1-1 0 0,0 1 1 0 0,0-1 0 0 0,0 0-1 0 0,0 1 1 0 0,0-1 0 0 0,0 0-1 0 0,0 0-15 0 0,-3-5 84 0 0,3 4-20 0 0,0 2 0 0 0,-11 0 47 0 0,6-3-74 0 0,-1-1-6 0 0,-2 0 30 0 0,5 2-49 0 0,0 1-1 0 0,0 0 1 0 0,0 0-1 0 0,-1 0 1 0 0,-3 0-12 0 0,-29-7 22 0 0,36 8-22 0 0,-7-1 0 0 0,-9 2 0 0 0,14-2 0 0 0,2 1-1 0 0,1 0 0 0 0,-1 0 1 0 0,0 0-1 0 0,0 0 1 0 0,0 0-1 0 0,0 0 1 0 0,1 0-1 0 0,-1 0 0 0 0,0 0 1 0 0,0 0-1 0 0,0 0 1 0 0,1 1-1 0 0,-1-1 1 0 0,0 0-1 0 0,0 1 1 0 0,1-1-1 0 0,-1 1 0 0 0,0-1 1 0 0,0 0-1 0 0,0 1 1 0 0,-3 1-88 0 0,0-3 56 0 0,2 1 12 0 0,-6-1 4 0 0,2-2 16 0 0,-1 3 12 0 0,1-1 44 0 0,0-2-47 0 0,-6-1-14 0 0,-13 0-7 0 0,17 6-40 0 0,1 2 38 0 0,6-2 15 0 0,-1-1-1 0 0,1 0 0 0 0,0-1 1 0 0,-1 1-1 0 0,1 0 0 0 0,-1 0 1 0 0,1-1-1 0 0,-1 1 0 0 0,1 0 1 0 0,-1-1-1 0 0,0 0 1 0 0,1 1-1 0 0,-1-1 0 0 0,0 0 1 0 0,1 0-1 0 0,-1 0 0 0 0,0 0 0 0 0,-11 2 0 0 0,-5 3 0 0 0,15-4 0 0 0,-1-1 0 0 0,1 1 0 0 0,-1-1 0 0 0,1 0 0 0 0,-1 0 0 0 0,1 0-1 0 0,-1 0 1 0 0,0 0 0 0 0,-25-2 12 0 0,18 2 33 0 0,-26 0-37 0 0,10 3-8 0 0,12-1 0 0 0,11-2 0 0 0,0 1 0 0 0,0-1 0 0 0,1 0 0 0 0,-1 0 0 0 0,0 0 0 0 0,0-1 0 0 0,0 1 0 0 0,-2-1 0 0 0,5 0 0 0 0,-1 1 0 0 0,1-1 0 0 0,-1 1 0 0 0,1 0 0 0 0,-1 0 0 0 0,1 0 0 0 0,-1 0 0 0 0,1 0 0 0 0,-1 0 0 0 0,0 0 0 0 0,1 0 0 0 0,-1 1 0 0 0,1-1 0 0 0,-1 1 0 0 0,1-1 0 0 0,0 1 0 0 0,-2 0 0 0 0,2 0 0 0 0,0-1 0 0 0,0 1 0 0 0,-1-1 0 0 0,1 0 0 0 0,0 1 0 0 0,0-1 0 0 0,0 0 0 0 0,-1 0 0 0 0,1 1 0 0 0,0-1 0 0 0,0 0 0 0 0,-1 0 0 0 0,1 0 0 0 0,0-1 0 0 0,0 1 0 0 0,-1 0 0 0 0,1 0 0 0 0,0-1 0 0 0,-1 1 0 0 0,1-1 0 0 0,-1 1 0 0 0,0 0 0 0 0,0-1 0 0 0,0 1 0 0 0,1 0 0 0 0,-1 0 0 0 0,0 0 0 0 0,0 0 0 0 0,0 1 0 0 0,1-1 0 0 0,-1 0 0 0 0,0 1 0 0 0,0-1 0 0 0,1 1 0 0 0,-1 0 0 0 0,0 0 0 0 0,1-1 0 0 0,-1 2 0 0 0,0-1 0 0 0,0 0 0 0 0,0-1 0 0 0,-1 1 0 0 0,1 0 0 0 0,0 0 0 0 0,0-1 0 0 0,0 0 0 0 0,-1 1 0 0 0,1-1 0 0 0,0 0 0 0 0,-1 0 0 0 0,1 0 0 0 0,0 0 0 0 0,-4-2 0 0 0,4 1 0 0 0,0 0 0 0 0,1 1 0 0 0,-1-1 0 0 0,0 1 0 0 0,0 0 0 0 0,1 0 0 0 0,-1-1 0 0 0,0 1 0 0 0,0 0 0 0 0,1 1 0 0 0,-1-1 0 0 0,0 0 0 0 0,0 0 0 0 0,1 1 0 0 0,-1-1 0 0 0,0 1 0 0 0,-10 2 0 0 0,10-3 0 0 0,0 1 0 0 0,-1 0 0 0 0,1-1 0 0 0,0 0 0 0 0,-1 1 0 0 0,1-1 0 0 0,-1 0 0 0 0,1 0 0 0 0,0 0 0 0 0,-1-1 0 0 0,1 1 0 0 0,-1-1 0 0 0,-16-1 1 0 0,2 0 52 0 0,16 1-53 0 0,-1 1 1 0 0,1 0 0 0 0,0-1-1 0 0,0 1 1 0 0,-1 0 0 0 0,1 0-1 0 0,0-1 1 0 0,-1 1-1 0 0,1 0 1 0 0,0 0 0 0 0,-1 1-1 0 0,1-1 1 0 0,0 0 0 0 0,0 0-1 0 0,-1 1 1 0 0,1-1 0 0 0,0 0-1 0 0,0 1 1 0 0,-1 0 0 0 0,1-1-1 0 0,1 1 0 0 0,-1-1-1 0 0,1 0 1 0 0,-1 0 0 0 0,1 1 0 0 0,-1-1 0 0 0,1 0 0 0 0,0 0 0 0 0,-1 0 0 0 0,1 0 0 0 0,-1 0-1 0 0,1 0 1 0 0,-1 1 0 0 0,1-1 0 0 0,-1 0 0 0 0,1 0 0 0 0,-1 0 0 0 0,1-1 0 0 0,-1 1 0 0 0,1 0-1 0 0,-1 0 1 0 0,1 0 0 0 0,-1 0 0 0 0,-1 0 0 0 0,0-1 0 0 0,0 1 0 0 0,0 0 0 0 0,0 0 0 0 0,0 0 0 0 0,0 1 0 0 0,0-1 0 0 0,-1 1 0 0 0,1-1 0 0 0,-1 1 0 0 0,1 0 0 0 0,0-1 0 0 0,-1 1 0 0 0,1-1 0 0 0,-1 1 0 0 0,1-1 0 0 0,-1 0 0 0 0,1 0 0 0 0,0 0 0 0 0,-1 0 0 0 0,-2-1 0 0 0,-11-2-16 0 0,-1 1 0 0 0,0 0 0 0 0,1 1 0 0 0,-13 1 16 0 0,12 3 0 0 0,14-2 0 0 0,0 0 0 0 0,0-1 0 0 0,-1 1 0 0 0,1-1 0 0 0,0 0 0 0 0,0 0 0 0 0,0 0 0 0 0,-1 0 0 0 0,1 0 0 0 0,0-1 0 0 0,-3 0 0 0 0,2-1 0 0 0,3 2 0 0 0,0-1 0 0 0,0 1 0 0 0,0 0 0 0 0,0-1 0 0 0,0 1 0 0 0,-1 0 0 0 0,1 0 0 0 0,0 0 0 0 0,0 0 0 0 0,0 0 0 0 0,-1 0 0 0 0,1 0 0 0 0,-1 0 0 0 0,-6-2 0 0 0,6 2 0 0 0,1 0 0 0 0,-1-1 0 0 0,1 1 0 0 0,-1 0 0 0 0,1-1 0 0 0,-1 1 0 0 0,1 0 0 0 0,-1 0 0 0 0,0 0 0 0 0,1 0 0 0 0,-1 1 0 0 0,1-1 0 0 0,-2 1 0 0 0,-3-1 0 0 0,1-1 0 0 0,-18 4 0 0 0,2 1 0 0 0,8-3 0 0 0,9-4 0 0 0,3 2 0 0 0,-23-2 0 0 0,20 3 0 0 0,0-1 0 0 0,0 1 0 0 0,0-1 0 0 0,0 0 0 0 0,0 0 0 0 0,0 0 0 0 0,-3-1 0 0 0,0 1 0 0 0,-1-1 0 0 0,1 1 0 0 0,0 1 0 0 0,0 0 0 0 0,0 0 0 0 0,0 0 0 0 0,0 1 0 0 0,-8 1 0 0 0,-19 1 12 0 0,15-5 16 0 0,16 2-24 0 0,1-1-1 0 0,-1 1 0 0 0,1 0 0 0 0,-1 0 0 0 0,0 0 0 0 0,1 0 1 0 0,-1 1-1 0 0,0-1 0 0 0,1 1 0 0 0,-3 0-3 0 0,-3 1 12 0 0,0-1 0 0 0,0 1-1 0 0,-1-1 1 0 0,1-1 0 0 0,-1 0 0 0 0,1 0-1 0 0,-1-1 1 0 0,1 0 0 0 0,0 0 0 0 0,-4-1-12 0 0,9 1 7 0 0,0 1 1 0 0,0 0 0 0 0,0 0-1 0 0,0 1 1 0 0,0-1 0 0 0,0 1 0 0 0,0-1-1 0 0,0 1 1 0 0,0 0 0 0 0,0 1-8 0 0,0-1 7 0 0,0 0 0 0 0,0 0-1 0 0,0-1 1 0 0,0 1 0 0 0,-1-1 0 0 0,1 1 0 0 0,0-1-1 0 0,0 0 1 0 0,-3 0-7 0 0,-7-2 0 0 0,9 1 0 0 0,-1 0 0 0 0,0 0 0 0 0,1 1 0 0 0,-1-1 0 0 0,0 1 0 0 0,1 1 0 0 0,-1-1 0 0 0,0 1 0 0 0,0-1 0 0 0,-3 2 0 0 0,6-1 0 0 0,-1 0 0 0 0,0 0 0 0 0,1-1 0 0 0,-1 1 0 0 0,0-1 0 0 0,1 0 0 0 0,-1 0 0 0 0,0 0 0 0 0,0 0 0 0 0,1 0 0 0 0,-1-1 0 0 0,-1 1 0 0 0,-13-4 0 0 0,-1 2 0 0 0,1 0 0 0 0,-1 1 0 0 0,1 0 0 0 0,-1 2 0 0 0,1 0 0 0 0,-4 2 0 0 0,-13-4 0 0 0,30 0 0 0 0,0 1 0 0 0,-1 0 0 0 0,1-1 0 0 0,0 1 0 0 0,0 1 0 0 0,-1-1 0 0 0,1 1 0 0 0,0 0 0 0 0,0 0 0 0 0,0 0 0 0 0,-3 1 0 0 0,-3 1 0 0 0,1 0 0 0 0,-1-1 0 0 0,0 0 0 0 0,0-1 0 0 0,0 0 0 0 0,0-1 0 0 0,-4 0 0 0 0,-3 1 0 0 0,0 1 0 0 0,1 0 0 0 0,-9 3 0 0 0,9-2 0 0 0,-1 0 0 0 0,1-1 0 0 0,-9-1 0 0 0,20 0 0 0 0,-1-1 0 0 0,0 1 0 0 0,1 0 0 0 0,-1 0 0 0 0,0 1 0 0 0,0 0 0 0 0,1-1 0 0 0,-1 0 0 0 0,0 0 0 0 0,0 0 0 0 0,0-1 0 0 0,-60 5 0 0 0,58-6 0 0 0,-5 1 0 0 0,1 1 0 0 0,-12 1 0 0 0,20-2 0 0 0,-1 0 0 0 0,0 0 0 0 0,1-1 0 0 0,-1 1 0 0 0,1-1 0 0 0,-1 0 0 0 0,-1-1 0 0 0,2 1 0 0 0,3 0 0 0 0,0 1 0 0 0,0 0 0 0 0,0-1 0 0 0,0 1 0 0 0,1 0 0 0 0,-1 0 0 0 0,0 0 0 0 0,0 0 0 0 0,0 0 0 0 0,0 0 0 0 0,0 0 0 0 0,0 0 0 0 0,0 0 0 0 0,0 0 0 0 0,0 0 0 0 0,1 0 0 0 0,-1 1 0 0 0,-1-1 0 0 0,1 0 0 0 0,0 1 0 0 0,0-1 0 0 0,1 0 0 0 0,-1 0 0 0 0,0 1 0 0 0,0-1 0 0 0,0 0 0 0 0,0 0 0 0 0,0 0 0 0 0,0 0 0 0 0,0 0 0 0 0,0-1 0 0 0,1 1 0 0 0,-1 0 0 0 0,0 0 0 0 0,0-1 0 0 0,0 1 0 0 0,-1-1 0 0 0,0 0 0 0 0,1 0 0 0 0,0 1 0 0 0,1 0 0 0 0,-1-1 0 0 0,0 1 0 0 0,1 0 0 0 0,-1 0 0 0 0,0-1 0 0 0,0 1 0 0 0,0 0 0 0 0,1 0 0 0 0,-1 0 0 0 0,0 0 0 0 0,0 0 0 0 0,1 0 0 0 0,-1 0 0 0 0,0 0 0 0 0,0 0 0 0 0,0 1 0 0 0,-6-1 0 0 0,-22-3 0 0 0,28 3 0 0 0,-1 0 0 0 0,0 0 0 0 0,0-1 0 0 0,0 1 0 0 0,0 0 0 0 0,0 0 0 0 0,0 1 0 0 0,-1-1 0 0 0,1 0 0 0 0,0 1 0 0 0,0-1 0 0 0,0 1 0 0 0,0 0 0 0 0,0 0 0 0 0,-23 6 0 0 0,22-8 1 0 0,0 1-1 0 0,0-1 1 0 0,0 0-1 0 0,0 0 1 0 0,0 0 0 0 0,0 0-1 0 0,0 0 0 0 0,2 0 20 0 0,-1 1 115 0 0,2 0 86 0 0,-1 0 31 0 0,-6 0-38 0 0,-3 0-172 0 0,-6 5-41 0 0,11-6-5 0 0,-3-3-10 0 0,7 4-67 0 0,1 0 30 0 0,-7 0 144 0 0,-17 0 3 0 0,18 0-97 0 0,-7 0 76 0 0,6 0-54 0 0,-1-1 0 0 0,1 1 1 0 0,-1-1-1 0 0,0-1-21 0 0,-7-4 4 0 0,8 4 50 0 0,-5 3-55 0 0,9-1 16 0 0,-21 0 82 0 0,15 0-121 0 0,2 0-70 0 0,6 1-21 0 0,0-1 57 0 0,0 1 40 0 0,-1 1 34 0 0,1-1-18 0 0,0 0-37 0 0,1 0-19 0 0,-1-1-33 0 0,0 1-153 0 0,0-2 71 0 0,0 1-40 0 0,-4-1-72 0 0,1 1 52 0 0,2 0-5 0 0,-1 1-52 0 0,-1-1-138 0 0,1 1-111 0 0,1-1 222 0 0,0 0-35 0 0,0 0-38 0 0,0-1-39 0 0,-3-3-1301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03T20:37:03.785"/>
    </inkml:context>
    <inkml:brush xml:id="br0">
      <inkml:brushProperty name="width" value="0.35" units="cm"/>
      <inkml:brushProperty name="height" value="0.35" units="cm"/>
      <inkml:brushProperty name="color" value="#FFFFFF"/>
    </inkml:brush>
  </inkml:definitions>
  <inkml:trace contextRef="#ctx0" brushRef="#br0">266 1 3768 0 0,'0'0'83'0'0,"0"0"11"0"0,0 0 10 0 0,0 0-19 0 0,0 0 29 0 0,0 0 74 0 0,0 0 195 0 0,0 0 352 0 0,0 0 32 0 0,0 0-8 0 0,0 0-693 0 0,0 0 51 0 0,0 0 47 0 0,0 0 43 0 0,0 0 40 0 0,0 0 37 0 0,1 0 378 0 0,-1 0 87 0 0,0 0 74 0 0,1 1 2057 0 0,0 0-1718 0 0,-1-1-621 0 0,0 1-48 0 0,0-1-58 0 0,1 0-67 0 0,-1 1-71 0 0,0-1-90 0 0,0 1-100 0 0,0-1-110 0 0,0 1-121 0 0,0-1 14 0 0,0 0-34 0 0,0 0-35 0 0,0 1-37 0 0,0-1-37 0 0,0 0-39 0 0,-4 11 517 0 0,0-3 28 0 0,-7 8 395 0 0,2-6-330 0 0,7-8-283 0 0,-1 2 109 0 0,-1-2-40 0 0,-2-1-6 0 0,0 0-46 0 0,-5 0 8 0 0,3 3 16 0 0,1 3-3 0 0,-5 3 80 0 0,-10 5 75 0 0,12-7-14 0 0,0 1 0 0 0,1 0-1 0 0,0 1 1 0 0,-5 7-214 0 0,-5 9 292 0 0,16-23-263 0 0,3-3-28 0 0,-1 1 0 0 0,1-1 0 0 0,0 0 0 0 0,0 0 0 0 0,-1 0 0 0 0,1 1 0 0 0,0-1-1 0 0,0 0 1 0 0,-1 0 0 0 0,1 1 0 0 0,0-1 0 0 0,0 0 0 0 0,0 0 0 0 0,0 1-1 0 0,-1-1 1 0 0,1 0 0 0 0,0 1 0 0 0,0-1 0 0 0,0 0 0 0 0,0 1 0 0 0,0-1 0 0 0,0 0-1 0 0,0 1 1 0 0,0-1 0 0 0,0 0 0 0 0,0 1 0 0 0,0-1 0 0 0,0 0 0 0 0,0 1 0 0 0,0-1-1 0 0,0 0 1 0 0,0 1-1 0 0,11-5 40 0 0,16-13 16 0 0,-26 17-56 0 0,21-18 0 0 0,-17 13 0 0 0,1 0 0 0 0,-1 1 0 0 0,1 0 0 0 0,0 0 0 0 0,0 0 0 0 0,4-1 0 0 0,-5 4 0 0 0,2 2 0 0 0,-3 3 0 0 0,-4-3 3 0 0,0 1 0 0 0,0-1-1 0 0,0 1 1 0 0,0-1 0 0 0,0 1-1 0 0,-1-1 1 0 0,1 0 0 0 0,0 1-1 0 0,-1-1 1 0 0,1 1 0 0 0,-1-1-1 0 0,1 0 1 0 0,-1 1 0 0 0,0-1-1 0 0,0 0-2 0 0,-15 23 72 0 0,8-14-45 0 0,-7 12 142 0 0,-16 17-169 0 0,2-4 109 0 0,12-10 13 0 0,-2-4-43 0 0,15-17-56 0 0,0 0 1 0 0,0 0-1 0 0,1 0 0 0 0,-4 5-23 0 0,6-8 3 0 0,1 1-1 0 0,-1-1 0 0 0,0 1 0 0 0,1 0 1 0 0,-1-1-1 0 0,1 1 0 0 0,-1-1 1 0 0,1 1-1 0 0,0 0 0 0 0,0-1 0 0 0,0 2-2 0 0,0-3 0 0 0,0 0 0 0 0,-1 0 0 0 0,1 0 0 0 0,0 0 0 0 0,0 1 0 0 0,0-1 0 0 0,0 0 0 0 0,0 0 0 0 0,0 0 0 0 0,0 0 0 0 0,0 1 0 0 0,0-1 0 0 0,1 0 0 0 0,-1 0 0 0 0,0 0 0 0 0,0 0 0 0 0,0 1 0 0 0,0-1 0 0 0,0 0 0 0 0,0 0 0 0 0,0 0 0 0 0,0 0 0 0 0,0 1 0 0 0,0-1 0 0 0,1 0 0 0 0,-1 0 0 0 0,0 0 0 0 0,0 0 0 0 0,0 0 0 0 0,0 0 0 0 0,0 0 0 0 0,0 0 0 0 0,1 1 0 0 0,-1-1 0 0 0,0 0 0 0 0,0 0 0 0 0,0 0 0 0 0,0 0 0 0 0,1 0 0 0 0,-1 0 0 0 0,0 0 0 0 0,0 0 0 0 0,0 0 0 0 0,0 0 0 0 0,1 0 0 0 0,-1 0 0 0 0,0 0 0 0 0,0 0 0 0 0,0 0 0 0 0,0 0 0 0 0,1 0 0 0 0,-1 0 0 0 0,0-1 0 0 0,7-3 0 0 0,-7 4 0 0 0,8-4 0 0 0,5-1 0 0 0,5-8 0 0 0,-10 10 0 0 0,-4 9 0 0 0,-3-4 7 0 0,-1-1-1 0 0,1 1 1 0 0,-1 0-1 0 0,0 0 0 0 0,1 0 1 0 0,-1-1-1 0 0,0 1 0 0 0,0 0 1 0 0,-1 0-1 0 0,1-1 1 0 0,-1 2-7 0 0,1 0 21 0 0,-1-1 1 0 0,0 0 0 0 0,0 0 0 0 0,0 0 0 0 0,0 0-1 0 0,-1 0 1 0 0,1-1 0 0 0,0 1 0 0 0,-1 0 0 0 0,0 0-22 0 0,-2 3 57 0 0,-2 1 91 0 0,-3-2-41 0 0,3-2 36 0 0,4 0-11 0 0,-1 0 56 0 0,-1 0 45 0 0,-2-2-58 0 0,1-2-50 0 0,0 0-46 0 0,4 1-51 0 0,-6-3 52 0 0,2 1-34 0 0,1-7-14 0 0,2 3 16 0 0,0 3-47 0 0,-1 0 0 0 0,1 0 0 0 0,0 0 0 0 0,0 0 0 0 0,1-1 0 0 0,-1 1 0 0 0,1 0 0 0 0,0-1 0 0 0,0 1 0 0 0,0-3-1 0 0,1 5 0 0 0,0 1 1 0 0,0-1-1 0 0,1 1 0 0 0,-1-1 0 0 0,0 1 0 0 0,0-1 0 0 0,1 1 0 0 0,-1-1 1 0 0,1 1-1 0 0,0-1 0 0 0,-1 1 0 0 0,1-1 0 0 0,0 1 0 0 0,0 0 0 0 0,-1-1 0 0 0,1 1 1 0 0,0 0-1 0 0,0 0 0 0 0,1 0 0 0 0,-1 0 0 0 0,0 0 0 0 0,0 0 0 0 0,0 0 1 0 0,1 0-1 0 0,3-1-4 0 0,-1 0 0 0 0,1 0 0 0 0,0 0 0 0 0,-1 1 1 0 0,1 0-1 0 0,3-1 4 0 0,3 0-41 0 0,-1 1 39 0 0,0 0 0 0 0,0 0-1 0 0,0 1 1 0 0,1 0 0 0 0,2 1 2 0 0,15 0-1 0 0,-19 0 1 0 0,-1 0 0 0 0,0 0 0 0 0,1 0 0 0 0,2 2 0 0 0,-1 0 0 0 0,-4-1 0 0 0,-2 3 0 0 0,0 1 11 0 0,-3-4 32 0 0,3 2-33 0 0,1 1-10 0 0,3-3 0 0 0,-3-2 15 0 0,-4 0-8 0 0,-1 0 1 0 0,1 0-1 0 0,-1 0 0 0 0,1 0 0 0 0,-1 0 0 0 0,1 0 0 0 0,-1 0 0 0 0,1-1 0 0 0,-1 1 0 0 0,1 0 1 0 0,-1 0-1 0 0,1 0 0 0 0,-1-1 0 0 0,1 1 0 0 0,-1 0 0 0 0,0 0 0 0 0,1-1 0 0 0,-1 1 0 0 0,1-1 1 0 0,-1 1-1 0 0,0-1-7 0 0,15-9 85 0 0,-14 10-155 0 0,-1 0 2 0 0,1-2 15 0 0,2-4 42 0 0,2 1 11 0 0,-1-2 0 0 0,-3 4-212 0 0,0 1 68 0 0,1 1 56 0 0,-1-1 47 0 0,0 0 40 0 0,2-1 131 0 0,-3 2-107 0 0,1 1-65 0 0,0-1-91 0 0,-1 1-98 0 0,1 0 69 0 0,-1-1-35 0 0,0 1-37 0 0,0 0-41 0 0,0 0-44 0 0,0 0-46 0 0,1-1-50 0 0,-1 1-52 0 0,0 0-55 0 0,0-1-58 0 0,0 1-62 0 0,0-1-64 0 0,0 1-66 0 0,0-1-71 0 0,0 1-1644 0 0,0 0-1403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03T20:37:23.281"/>
    </inkml:context>
    <inkml:brush xml:id="br0">
      <inkml:brushProperty name="width" value="0.35" units="cm"/>
      <inkml:brushProperty name="height" value="0.35" units="cm"/>
      <inkml:brushProperty name="color" value="#FFFFFF"/>
    </inkml:brush>
  </inkml:definitions>
  <inkml:trace contextRef="#ctx0" brushRef="#br0">632 610 3432 0 0,'3'-5'64'0'0,"-2"-1"-52"0"0,-1 6 243 0 0,0-1-100 0 0,1 0-85 0 0,0 1-71 0 0,0-1-48 0 0,0 1-35 0 0,3-1-448 0 0,-2 0 423 0 0,-1 1 98 0 0,-1 0 38 0 0,1 0 45 0 0,-1-1 49 0 0,1 1 58 0 0,-1 0 63 0 0,0 0 70 0 0,0-1 75 0 0,-1 1 84 0 0,1 0 88 0 0,-1-1 95 0 0,0 1 102 0 0,0 0 109 0 0,0-1 113 0 0,-1 0-493 0 0,0-1-80 0 0,0 0-72 0 0,1 0-63 0 0,1 0-56 0 0,0-1-48 0 0,1-3 56 0 0,6-10 106 0 0,-5 14-219 0 0,-1 0 46 0 0,0 1 64 0 0,-1 1-82 0 0,0 0-67 0 0,1-1-56 0 0,-1 1-58 0 0,0-2-229 0 0,0 2 202 0 0,0-1 90 0 0,0 0 113 0 0,0 1 10 0 0,-1-1 58 0 0,1 1 63 0 0,0 0 70 0 0,0-1 78 0 0,0 1 84 0 0,0-1 91 0 0,0 1 98 0 0,-1-10-543 0 0,-4 8 68 0 0,-2 0-51 0 0,0-3-119 0 0,7 4-39 0 0,-1 1 0 0 0,1-1 0 0 0,0 0 0 0 0,-1 0 0 0 0,1 1 0 0 0,0-1 1 0 0,0 0-1 0 0,-1 0 0 0 0,1 0 0 0 0,0 0 0 0 0,0 0 0 0 0,0 0 0 0 0,0 1 1 0 0,0-1-1 0 0,0 0 0 0 0,0 0 0 0 0,1 0 0 0 0,-1 0 0 0 0,0 0 0 0 0,7-22 5 0 0,-4 14-4 0 0,3-6 21 0 0,8-8-60 0 0,-4 8 39 0 0,-2 0 76 0 0,-4 5 41 0 0,-3 0 70 0 0,-1 8-169 0 0,0 1-29 0 0,1 0-55 0 0,2-2-29 0 0,2-3 68 0 0,-2 0 26 0 0,-2-4 0 0 0,0-4 51 0 0,1 3 145 0 0,-1 3-36 0 0,0 1-95 0 0,-2 2 35 0 0,-3-3 183 0 0,1 0-15 0 0,2 3-200 0 0,0-3-68 0 0,-8-27 0 0 0,6 28 11 0 0,3 3 46 0 0,0-3 34 0 0,0 6 25 0 0,0 1-27 0 0,0-1-47 0 0,0-4-12 0 0,0 2 11 0 0,0-2 46 0 0,0 4-15 0 0,0 1 59 0 0,0 0 6 0 0,0 0-1 0 0,0 0-34 0 0,0 0-148 0 0,0 0-67 0 0,-1-1-14 0 0,-3-3 21 0 0,4 4 105 0 0,-1 0 1 0 0,1-1-1 0 0,0 1 1 0 0,-1 0-1 0 0,1-1 0 0 0,0 1 1 0 0,-1-1-1 0 0,1 1 1 0 0,0 0-1 0 0,-1-1 1 0 0,1 1-1 0 0,0-1 0 0 0,0 1 1 0 0,0-1-1 0 0,-1 1 1 0 0,1-1-1 0 0,0 1 1 0 0,0-1-1 0 0,0 1 0 0 0,0-1 1 0 0,0 1-1 0 0,0-1 1 0 0,0 1-1 0 0,0-1 1 0 0,0 1-1 0 0,0-1 1 0 0,0 1-1 0 0,0-1 0 0 0,1 1 1 0 0,-1-1-1 0 0,0 1 1 0 0,0-1-1 0 0,0 1 1 0 0,1-1-1 0 0,-1 1 0 0 0,1-1 1 0 0,2-5-1 0 0,0 0 21 0 0,-2 5 79 0 0,-1 1 14 0 0,0 0-1 0 0,0 0 3 0 0,0 0 12 0 0,0 0 7 0 0,1 2 82 0 0,2 3-68 0 0,2 2-30 0 0,-2-2-66 0 0,-2-3-44 0 0,0 2 2 0 0,1 9 46 0 0,7 45 200 0 0,-8-53-253 0 0,0 3 130 0 0,1 0 87 0 0,-1-4-136 0 0,1 3 127 0 0,-1 2-81 0 0,0 12 73 0 0,-3-12-121 0 0,3 10 231 0 0,0-12-266 0 0,1 6 1 0 0,1 0 12 0 0,-1-8-6 0 0,-3 3-38 0 0,0 3-18 0 0,6 1 54 0 0,3 4 22 0 0,1-1-74 0 0,-5-11 11 0 0,-3-4 46 0 0,-1 0 23 0 0,0 0-6 0 0,0 0 16 0 0,-1 2 42 0 0,2 2-74 0 0,-1 6 1 0 0,0-7-12 0 0,-1-1 36 0 0,0-1-59 0 0,1 0-18 0 0,-1 3 32 0 0,-1 4 33 0 0,-3 0 3 0 0,-3-1-58 0 0,0-2-16 0 0,3 2 0 0 0,0 2 0 0 0,1-2 0 0 0,-5 9 154 0 0,6-11-78 0 0,-1 4-90 0 0,-11 16-122 0 0,11-17 136 0 0,-1 2 0 0 0,1-3 0 0 0,0-1 0 0 0,0 1 11 0 0,0 3 45 0 0,-2 14-59 0 0,1-7 131 0 0,2-11-116 0 0,1-3 47 0 0,2-3-61 0 0,1 5 23 0 0,-2 0 27 0 0,0 2 36 0 0,1 0-63 0 0,0-5 22 0 0,0 4-18 0 0,-1-1 98 0 0,-1-1 187 0 0,-3 3 45 0 0,0 3-194 0 0,4-8-97 0 0,1-2 0 0 0,-1 1-96 0 0,-11 9 31 0 0,1-2 57 0 0,8-9-14 0 0,-18 13-23 0 0,12-7-19 0 0,0-2 0 0 0,2 1 11 0 0,3-3 32 0 0,-6 3-22 0 0,2-2 34 0 0,7-1 17 0 0,-2-1-7 0 0,-7 0-52 0 0,1-1-13 0 0,1-1 12 0 0,5 2 36 0 0,-5 2-25 0 0,5-1 20 0 0,-3-1-19 0 0,4 0 40 0 0,2 0 8 0 0,-1 0 2 0 0,-7 0-58 0 0,0 0-16 0 0,-1 1 0 0 0,0 1 0 0 0,-16-1 11 0 0,24-1 42 0 0,1 0 17 0 0,-1-1 4 0 0,-2-4-46 0 0,2 4 31 0 0,1 1 9 0 0,0-1 25 0 0,-1 0-44 0 0,-6-8-14 0 0,5 7 15 0 0,-5 0-40 0 0,1 0-10 0 0,-2 0 0 0 0,0-2 0 0 0,-1 3 0 0 0,0-3 0 0 0,0 2 0 0 0,1 2 0 0 0,0 2 0 0 0,-1-1 0 0 0,0 2 0 0 0,1-3 0 0 0,-1 0 0 0 0,0 0 0 0 0,-1-3 0 0 0,-1 2 0 0 0,1 2 0 0 0,1 2 0 0 0,1-3 0 0 0,7 0 0 0 0,0 0 0 0 0,0 0 0 0 0,1 0 0 0 0,-1 0 0 0 0,0 0 0 0 0,1-1 0 0 0,-1 1 0 0 0,0 0 0 0 0,0 0 0 0 0,1-1 0 0 0,-1 1 0 0 0,0 0 0 0 0,1-1 0 0 0,-1 1 0 0 0,1 0 0 0 0,-1-1 0 0 0,0 1 0 0 0,1-1 0 0 0,-1 1 0 0 0,1-1 0 0 0,-1 1 0 0 0,1-1 0 0 0,0 1 0 0 0,-1-1 0 0 0,1 0 0 0 0,-1-1 0 0 0,-4-2 0 0 0,-1-1 0 0 0,-1-1 0 0 0,2 1 0 0 0,1-2 0 0 0,-1-1 0 0 0,1 1 0 0 0,0 1 0 0 0,-3 0 0 0 0,1 1 0 0 0,-1 3-10 0 0,7 2 9 0 0,0 0 0 0 0,0 0 0 0 0,0 0 0 0 0,0-1 0 0 0,0 1 0 0 0,0 0 0 0 0,0 0 0 0 0,0 0 0 0 0,0 0 0 0 0,0 0 0 0 0,0 0 0 0 0,1 0 0 0 0,-1 0 0 0 0,0 0 0 0 0,0 0 0 0 0,0 0 0 0 0,0 0 1 0 0,0 0-1 0 0,0 0 0 0 0,0 0 0 0 0,0 0 0 0 0,0 0 0 0 0,0 0 0 0 0,0 0 0 0 0,0 0 0 0 0,0 0 0 0 0,0 0 0 0 0,0 0 0 0 0,0 0 0 0 0,0 0 0 0 0,0 0 0 0 0,0 0 0 0 0,0 0 0 0 0,-1 0 0 0 0,1 0 0 0 0,0 0 1 0 0,0 0-1 0 0,0 0 0 0 0,0 0 0 0 0,0-1 0 0 0,0 1 0 0 0,0 0 0 0 0,0 0 0 0 0,0 0 0 0 0,0 0 1 0 0,7-3-9 0 0,0-1 0 0 0,1 1 0 0 0,-1 1 0 0 0,1-1 0 0 0,-1 1 0 0 0,3 0 9 0 0,17-6 35 0 0,-24 7-35 0 0,1 0 0 0 0,0 1 0 0 0,-1-1 0 0 0,1 0 0 0 0,-1 1 0 0 0,1 0 0 0 0,0 0 0 0 0,1 0 0 0 0,-2 0 0 0 0,0 1 0 0 0,0-1 0 0 0,0-1 0 0 0,0 1 0 0 0,0 0 0 0 0,0-1 0 0 0,0 1 0 0 0,-1-1 0 0 0,1 0 0 0 0,0 0 0 0 0,0 0 0 0 0,-1 0 0 0 0,2-1 0 0 0,56-32 112 0 0,-34 20-96 0 0,-12 7-43 0 0,3-1-44 0 0,-8 2 88 0 0,3-4 42 0 0,-10 9-118 0 0,1 1 34 0 0,-2 0-42 0 0,-1 0-61 0 0,0 0-3 0 0,0 0 3 0 0,0 0-24 0 0,0 0-100 0 0,0 0-41 0 0,0 0-10 0 0,0 0 109 0 0,0 0 28 0 0,0 0-47 0 0,0 0-170 0 0,0 0-319 0 0,0 0-24 0 0,0 0 259 0 0,0 0 65 0 0,0 0-167 0 0,0 1 109 0 0,-1-1 95 0 0,1 1 84 0 0,0-1 38 0 0,0 0 81 0 0,0 1 48 0 0,-1-1 28 0 0,0 1-12 0 0,1-1-39 0 0,0 1-56 0 0,-1 0-97 0 0,1-1-43 0 0,-1 1-98 0 0,1 0-111 0 0,0 0 224 0 0,-1-1-32 0 0,-2 10-1440 0 0</inkml:trace>
  <inkml:trace contextRef="#ctx0" brushRef="#br0" timeOffset="9145.544">576 416 5696 0 0,'0'0'132'0'0,"0"0"17"0"0,0 0 10 0 0,0 0 39 0 0,0 0-34 0 0,0 0 35 0 0,0 0 240 0 0,0 0 10 0 0,0 0-33 0 0,0 0-271 0 0,0 0-37 0 0,0 0 68 0 0,0 0-14 0 0,0 0 11 0 0,0 0 56 0 0,0 0 25 0 0,0 0 2 0 0,0 0-92 0 0,-1-1-50 0 0,-1-6 120 0 0,1 4-97 0 0,0 2-16 0 0,1 0 41 0 0,-3-3 22 0 0,0-1 76 0 0,-1-1 43 0 0,-6-6 460 0 0,5 6-356 0 0,3 5-317 0 0,0 0-33 0 0,-7 2 2 0 0,3-1-10 0 0,-2-3 8 0 0,-2-2-41 0 0,-7-4-14 0 0,2 7 75 0 0,8 2 0 0 0,-4-3 40 0 0,8 1-49 0 0,-1 1 37 0 0,-1 0 53 0 0,-1 1 69 0 0,3-1-72 0 0,2 0-89 0 0,-1-1-44 0 0,-2 2-1 0 0,-4-1 35 0 0,6 1-8 0 0,-1 0 1 0 0,1 0 0 0 0,-1 0-1 0 0,1-1 1 0 0,0 1-1 0 0,-1-1 1 0 0,1 1 0 0 0,-1-1-1 0 0,1 0 1 0 0,0 0 0 0 0,-1-1-49 0 0,-7-5 161 0 0,6 5-89 0 0,-1 3 94 0 0,-5 7 317 0 0,1-1-120 0 0,4-4-176 0 0,0-1-90 0 0,-1-3-73 0 0,5 0-24 0 0,0 0 0 0 0,1 1 0 0 0,0 0 0 0 0,-1-1 0 0 0,1 1 0 0 0,0 0 0 0 0,-1 0 0 0 0,1 0 0 0 0,-1-1 0 0 0,1 1 0 0 0,0 0 0 0 0,-1 0 0 0 0,1 0 0 0 0,-1 0 0 0 0,1 0 0 0 0,-1 0 0 0 0,1 0 0 0 0,-1 0 0 0 0,1 0 0 0 0,0 0 0 0 0,-1 0 0 0 0,1 0 0 0 0,-1 0 0 0 0,1 0 0 0 0,-1 0 0 0 0,1 0 0 0 0,-1 0 0 0 0,-8-2 0 0 0,2 4 0 0 0,2-2 0 0 0,0 0 0 0 0,-3 0 0 0 0,0-2-31 0 0,7 1-121 0 0,1 1-25 0 0,0 0 1 0 0,0 0-20 0 0,0 0-84 0 0,0 0-38 0 0,0 0-8 0 0</inkml:trace>
  <inkml:trace contextRef="#ctx0" brushRef="#br0" timeOffset="12314.069">662 1 5408 0 0,'0'0'124'0'0,"0"0"17"0"0,0 0 10 0 0,0 0 41 0 0,0 0-30 0 0,0 0 37 0 0,0 0 240 0 0,0 0 10 0 0,0 0-8 0 0,0 0-55 0 0,0 0-30 0 0,0 0-4 0 0,0 0 4 0 0,0 0 16 0 0,0 0 4 0 0,0 0-197 0 0,0 0-45 0 0,-1 0 26 0 0,0 1-101 0 0,-2 1-21 0 0,1-2 19 0 0,1 1 53 0 0,0 0 115 0 0,1-1-65 0 0,-1 0 36 0 0,-1 2-127 0 0,0 0 102 0 0,-6 4 379 0 0,5-4-357 0 0,1 0-122 0 0,1-1-36 0 0,0 0-43 0 0,0 0-50 0 0,1 0 165 0 0,0-1 21 0 0,0 0 0 0 0,0 0 14 0 0,-2 2 123 0 0,-8 7 476 0 0,6-6-539 0 0,2 0-83 0 0,1-2-110 0 0,1-1-39 0 0,-5 5 203 0 0,1-1-47 0 0,-3 4 19 0 0,-6 7-26 0 0,4-10-26 0 0,-6 4-39 0 0,-6 9 70 0 0,1-1-23 0 0,6-8-76 0 0,10-8-18 0 0,3-1-5 0 0,1 0 0 0 0,-1 0 1 0 0,0 1-1 0 0,0-1 0 0 0,1 0 0 0 0,-1 0 0 0 0,0 0 0 0 0,1 1 1 0 0,-1-1-1 0 0,0 0 0 0 0,1 1 0 0 0,-1-1 0 0 0,0 1 1 0 0,1-1-1 0 0,-1 1 0 0 0,1-1 0 0 0,-1 1 0 0 0,1-1 1 0 0,-1 1-1 0 0,1 0 0 0 0,-1 0-2 0 0,-13 13 7 0 0,-2 1 87 0 0,-14 14 152 0 0,21-18-195 0 0,0 0-38 0 0,-11 17 99 0 0,11-16-16 0 0,-1 0 0 0 0,-1-1 0 0 0,0 0 0 0 0,-2 1-96 0 0,-15 8 180 0 0,22-16-168 0 0,0 3-15 0 0,5-6 4 0 0,0 1 1 0 0,0 0-1 0 0,0 0 0 0 0,0 0 1 0 0,-1-1-1 0 0,1 1 0 0 0,0-1 1 0 0,-1 1-1 0 0,0-1 0 0 0,-1 2-1 0 0,-4 3 1 0 0,0 1 61 0 0,-15 18 282 0 0,15-14-271 0 0,6-9-20 0 0,1-2 1 0 0,-3 2-33 0 0,-6 5 78 0 0,6-4-75 0 0,1 0 0 0 0,-1-1-1 0 0,1 1 1 0 0,0 0-1 0 0,0 0 1 0 0,0 1-1 0 0,0-1-23 0 0,-1 3 29 0 0,-1 0-1 0 0,1 0 1 0 0,-1 0 0 0 0,0 0-1 0 0,-2 1-28 0 0,-4 8 62 0 0,2-3-27 0 0,0-5 90 0 0,3-1-29 0 0,4-5-32 0 0,0 1 0 0 0,-11 19 11 0 0,12-19-32 0 0,-2 6 33 0 0,-7 7 34 0 0,6-10-8 0 0,-15 17-17 0 0,11-15-42 0 0,-6 1 9 0 0,6-1-29 0 0,-9 9 30 0 0,3-1-32 0 0,6-8 26 0 0,4-2-41 0 0,0 3 0 0 0,-6 4 42 0 0,4-4-27 0 0,0-1 22 0 0,-1 0-22 0 0,2-3 0 0 0,3-3-125 0 0,1-1-145 0 0,0 0 86 0 0,-1 0 75 0 0,1 0 62 0 0,0 0 48 0 0,0 1 37 0 0,-1 0 347 0 0,1 0-358 0 0,-1 0-95 0 0,1-1-91 0 0,0 1-111 0 0,0-1 78 0 0,0 0-37 0 0,0 0-36 0 0,-1 1-41 0 0,1-1-42 0 0,0 0-46 0 0,0 0-47 0 0,0 0-50 0 0,0 1-53 0 0,0-1-55 0 0,0 0-58 0 0,0 0-59 0 0,0 0-1497 0 0,0 0-1244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03T20:38:45.261"/>
    </inkml:context>
    <inkml:brush xml:id="br0">
      <inkml:brushProperty name="width" value="0.35" units="cm"/>
      <inkml:brushProperty name="height" value="0.35" units="cm"/>
      <inkml:brushProperty name="color" value="#FFFFFF"/>
    </inkml:brush>
    <inkml:brush xml:id="br1">
      <inkml:brushProperty name="width" value="0.1" units="cm"/>
      <inkml:brushProperty name="height" value="0.1" units="cm"/>
      <inkml:brushProperty name="color" value="#849398"/>
    </inkml:brush>
    <inkml:brush xml:id="br2">
      <inkml:brushProperty name="width" value="0.1" units="cm"/>
      <inkml:brushProperty name="height" value="0.1" units="cm"/>
      <inkml:brushProperty name="color" value="#004F8B"/>
    </inkml:brush>
    <inkml:brush xml:id="br3">
      <inkml:brushProperty name="width" value="0.025" units="cm"/>
      <inkml:brushProperty name="height" value="0.025" units="cm"/>
      <inkml:brushProperty name="color" value="#004F8B"/>
    </inkml:brush>
  </inkml:definitions>
  <inkml:trace contextRef="#ctx0" brushRef="#br0">628 3156 8624 0 0,'0'0'250'0'0,"0"0"-50"0"0,-1 0-97 0 0,1 0-67 0 0,-5 0-56 0 0,2 0 48 0 0,3 0-51 0 0,-1 0 5 0 0,-2-1 33 0 0,-1 1 33 0 0,1-1 34 0 0,-1 1 34 0 0,0-1 33 0 0,1 1 35 0 0,2-1 34 0 0,-1 0 642 0 0,2 1 41 0 0,-1 0-440 0 0,0 1-94 0 0,-1-1-83 0 0,0 0-70 0 0,0 1-67 0 0,-1 0-41 0 0,-1 0 8 0 0,-4 2 77 0 0,6-2-84 0 0,1 0 51 0 0,-2 1-132 0 0,1 0 0 0 0,-1 0-1 0 0,1 0 1 0 0,-1 1 0 0 0,1-1-1 0 0,0 1 1 0 0,0-1 0 0 0,0 1-1 0 0,0 0-25 0 0,-13 28 166 0 0,1-1-105 0 0,6-16-38 0 0,0 7 66 0 0,-4 6 13 0 0,9-19-20 0 0,0 1 0 0 0,0-1 0 0 0,1 1 0 0 0,0 0-82 0 0,-5 16 225 0 0,-2-2 40 0 0,8-22-128 0 0,1-1 39 0 0,0 0 16 0 0,0 0 7 0 0,0 0-5 0 0,0 0-22 0 0,0 0-11 0 0,0 0-1 0 0,3-2 34 0 0,-1 1-37 0 0,5-2 77 0 0,7-6 181 0 0,2-9 108 0 0,-1 0-79 0 0,-1 0-70 0 0,0-1-64 0 0,2-4-11 0 0,-1 0-68 0 0,8-13 17 0 0,-1 1-82 0 0,0-3-33 0 0,-15 28-108 0 0,-1 0 1 0 0,-1 0-1 0 0,0-1 0 0 0,0 0 0 0 0,3-11-25 0 0,-7 16 23 0 0,0 0 0 0 0,0 0 1 0 0,0 0-1 0 0,-1-5-23 0 0,0 9 10 0 0,0 0 1 0 0,0 1-1 0 0,-1-1 1 0 0,1 0-1 0 0,0 0 1 0 0,-1 0-1 0 0,0 1 1 0 0,1-1-1 0 0,-1 0 0 0 0,0-1-10 0 0,-8-7 103 0 0,-1 4 16 0 0,-2 4 40 0 0,9 2-152 0 0,0 0-1 0 0,-1 0 1 0 0,1 1-1 0 0,0-1 1 0 0,0 1-1 0 0,0 0 1 0 0,0 0-1 0 0,0 0 1 0 0,0 1 0 0 0,-2 0-7 0 0,0 1-7 0 0,0 1 1 0 0,1-1-1 0 0,-1 1 1 0 0,1-1-1 0 0,0 1 1 0 0,0 1-1 0 0,1-1 1 0 0,-1 0-1 0 0,-2 5 7 0 0,1-1-17 0 0,0 1-1 0 0,0 0 1 0 0,1 1 0 0 0,0-1 0 0 0,0 4 17 0 0,-5 25 15 0 0,9-34-15 0 0,0-1 0 0 0,0 1 0 0 0,0-1 0 0 0,0 1 0 0 0,1-1 0 0 0,0 1 0 0 0,-1-1 0 0 0,1 1 0 0 0,1-1 0 0 0,-1 0 0 0 0,0 1 0 0 0,1-1 0 0 0,-1 0 0 0 0,1 0 0 0 0,0 0 0 0 0,0 0 0 0 0,1 0 0 0 0,-1 0 0 0 0,0-1 0 0 0,0 0 0 0 0,-1-1 0 0 0,1 1 0 0 0,0-1 0 0 0,0 1 0 0 0,0-1 0 0 0,0 1 0 0 0,0-1 0 0 0,1 0 0 0 0,-1 0 0 0 0,0 0 0 0 0,0 0 0 0 0,1-1 0 0 0,-1 1 0 0 0,1 0 0 0 0,-1-1 0 0 0,1 0 0 0 0,-1 0 0 0 0,0 0 0 0 0,1 0 0 0 0,-1 0 0 0 0,1 0 0 0 0,-1 0 0 0 0,1-1 0 0 0,-1 1 0 0 0,1-1 0 0 0,4-2 2 0 0,0 1 1 0 0,-1-1-1 0 0,1-1 0 0 0,3-2-2 0 0,11-10 64 0 0,-5 0 47 0 0,-2-4 69 0 0,-8 11-109 0 0,3-3 84 0 0,2-4 37 0 0,-3 6-96 0 0,-3 1-58 0 0,0-1-52 0 0,-2 3-21 0 0,11-24-61 0 0,-4 2 76 0 0,-5-2 73 0 0,-5 26-23 0 0,-1-1 1 0 0,1 0-1 0 0,-1 1 1 0 0,-1-6-31 0 0,2 10 6 0 0,-1 0 0 0 0,1-1 0 0 0,-1 1-1 0 0,0 0 1 0 0,0 0 0 0 0,1-1 0 0 0,-1 1 0 0 0,0 0 0 0 0,0 0 0 0 0,0 0 0 0 0,0 0 0 0 0,0 0 0 0 0,0 1 0 0 0,-1-1 0 0 0,1 0 0 0 0,0 0 0 0 0,0 1 0 0 0,0-1 0 0 0,-1 1 0 0 0,1-1 0 0 0,0 1 0 0 0,-1-1 0 0 0,0 1-6 0 0,0 0 8 0 0,0-1 0 0 0,0 1 0 0 0,0-1 0 0 0,0 1 0 0 0,0 0 0 0 0,-1 0 1 0 0,1 0-1 0 0,0 0 0 0 0,0 0 0 0 0,0 1 0 0 0,0-1 0 0 0,0 1 0 0 0,-1-1 0 0 0,0 2-8 0 0,-26 17 40 0 0,20-12-14 0 0,1 1 0 0 0,0 1-1 0 0,0-1 1 0 0,0 1 0 0 0,1 0 0 0 0,1 2-26 0 0,-18 31 45 0 0,8-11-45 0 0,4-6 0 0 0,-6 18 0 0 0,15-34 0 0 0,0 0 0 0 0,1 0 0 0 0,0 0 0 0 0,0 1 0 0 0,1-1 0 0 0,0 10 0 0 0,1-15-1 0 0,0 0-1 0 0,0-1 0 0 0,1 1 1 0 0,-1 0-1 0 0,1 0 1 0 0,0 0-1 0 0,0-1 0 0 0,0 1 1 0 0,1 0-1 0 0,-1-1 1 0 0,1 1-1 0 0,0-1 0 0 0,1 2 2 0 0,-2-3-2 0 0,1 0 1 0 0,0 0-1 0 0,0 0 0 0 0,0-1 0 0 0,0 1 0 0 0,0 0 0 0 0,0-1 0 0 0,0 0 1 0 0,0 0-1 0 0,1 0 0 0 0,-1 0 0 0 0,0 0 0 0 0,1 0 0 0 0,-1 0 0 0 0,1-1 1 0 0,-1 1-1 0 0,1-1 0 0 0,-1 1 0 0 0,1-1 0 0 0,-1 0 0 0 0,2 0 2 0 0,-1-1 1 0 0,1 1 0 0 0,0-1 0 0 0,0 0 0 0 0,0 0 0 0 0,-1 0 0 0 0,1 0 0 0 0,-1-1 0 0 0,1 1 0 0 0,-1-1 0 0 0,1 0 0 0 0,-1 0 0 0 0,0 0 0 0 0,0 0 0 0 0,0-1 0 0 0,0 0 1 0 0,0 0-2 0 0,3-2 14 0 0,-1-1 0 0 0,0-1 0 0 0,0 1 1 0 0,0-1-1 0 0,-1 0 0 0 0,0 0 0 0 0,1-2-14 0 0,0 0 15 0 0,-1-1 0 0 0,-1 1 0 0 0,0-1-1 0 0,0 0 1 0 0,-1 0 0 0 0,0-2-15 0 0,-1 8 5 0 0,-1 1 0 0 0,0-1 1 0 0,1 0-1 0 0,-1 1 0 0 0,-1-1 1 0 0,1 0-1 0 0,-1 1 0 0 0,1-1 1 0 0,-1 1-1 0 0,0-1 0 0 0,0 1 1 0 0,-1-1-1 0 0,1 1 0 0 0,-1 0 0 0 0,1-1 1 0 0,-1 1-1 0 0,0 0 0 0 0,0 0 1 0 0,-1 0-6 0 0,-2-3 13 0 0,0 1 0 0 0,-1 0 0 0 0,0 0 1 0 0,0 0-1 0 0,-1 0-13 0 0,5 3 4 0 0,-1 1 0 0 0,0 0 0 0 0,0-1 0 0 0,0 1 0 0 0,0 0 0 0 0,0 0 0 0 0,-2 0-4 0 0,-14 0-12 0 0,13 2 11 0 0,-1 0 0 0 0,1 0-1 0 0,-1 0 1 0 0,1 1 0 0 0,0 0 0 0 0,-1 0-1 0 0,1 0 1 0 0,0 1 0 0 0,-2 1 1 0 0,3 0-11 0 0,0-1 1 0 0,0 1-1 0 0,0 0 1 0 0,1 0-1 0 0,-1 1 1 0 0,-1 2 10 0 0,-1 2-17 0 0,0-1 0 0 0,1 1 1 0 0,0 1-1 0 0,1-1 1 0 0,0 1-1 0 0,-2 8 17 0 0,-1 2-44 0 0,2 1 1 0 0,-3 20 43 0 0,4-20-10 0 0,3-13 10 0 0,0 0 0 0 0,0 0 0 0 0,1 0 0 0 0,0 0 0 0 0,1 0-1 0 0,0 0 1 0 0,0 5 0 0 0,4 5 0 0 0,0 14 0 0 0,-4-30 0 0 0,0-1 0 0 0,0 0 0 0 0,0-1 0 0 0,0 1 0 0 0,0 0 0 0 0,0 0 0 0 0,0-1 0 0 0,0 1 0 0 0,0 0 0 0 0,1 0 0 0 0,-1-1 0 0 0,0 1 0 0 0,0 0 0 0 0,1 0 0 0 0,-1-1 0 0 0,0 1 0 0 0,1 0 0 0 0,-1-1 0 0 0,1 1 0 0 0,-1 0 0 0 0,1-1 0 0 0,-1 1 0 0 0,1-1 0 0 0,-1 1 0 0 0,1-1 0 0 0,0 1 0 0 0,-1-1 0 0 0,1 0 0 0 0,0 1 0 0 0,-1-1 0 0 0,1 0 0 0 0,0 1 0 0 0,-1-1 0 0 0,1 0 0 0 0,0 0 0 0 0,1 1 0 0 0,1-1 0 0 0,-1 0 0 0 0,0 0 0 0 0,0 0 0 0 0,0 0 0 0 0,0 0 0 0 0,0 0 0 0 0,0 0 0 0 0,0-1 0 0 0,0 1 0 0 0,0-1 0 0 0,0 0 0 0 0,0 0 0 0 0,0 1 0 0 0,0-1 0 0 0,0 0 0 0 0,0-1 0 0 0,-1 1 0 0 0,2-1 0 0 0,14-6 0 0 0,-12 5 0 0 0,1 0 0 0 0,-1 0 0 0 0,0 0 0 0 0,1 0 0 0 0,-1-1 0 0 0,-1 0 0 0 0,1 0 0 0 0,-1 0 0 0 0,1-1 0 0 0,-1 1 0 0 0,0-1 0 0 0,-1 0 0 0 0,4-5 0 0 0,-1 1 0 0 0,-1-1 0 0 0,0 0 0 0 0,0 0 0 0 0,-1-1 0 0 0,2-4 0 0 0,-2-5-28 0 0,-3 0 34 0 0,-4-11 51 0 0,-7 2 38 0 0,7 23-69 0 0,1 1 0 0 0,-2-1 1 0 0,1 1-1 0 0,0 0 0 0 0,-1 0 1 0 0,0 1-1 0 0,0-1 0 0 0,-5-3-26 0 0,6 5 12 0 0,-1 0 0 0 0,0 0-1 0 0,-1 0 1 0 0,1 1-1 0 0,0 0 1 0 0,-1 0 0 0 0,1 0-12 0 0,-3-1 8 0 0,1 1 0 0 0,-1 0 1 0 0,0 0-1 0 0,1 1 0 0 0,-1 0 1 0 0,0 0-1 0 0,0 0 1 0 0,0 1-1 0 0,-3 0-8 0 0,6 1 3 0 0,0-1 0 0 0,1 1 0 0 0,-1 0 0 0 0,1 0 0 0 0,-1 0 0 0 0,1 1 0 0 0,0-1 1 0 0,-1 1-1 0 0,1 0 0 0 0,0 0 0 0 0,0 0 0 0 0,0 0 0 0 0,0 0 0 0 0,1 1 0 0 0,-1-1 0 0 0,0 1 0 0 0,1 0 0 0 0,-2 2-3 0 0,-1 1-6 0 0,1 1 0 0 0,0 0 0 0 0,0 1 0 0 0,-2 3 6 0 0,3-3-15 0 0,0 0 0 0 0,1 0-1 0 0,0 0 1 0 0,0 1 0 0 0,1-1-1 0 0,0 6 16 0 0,0-2-23 0 0,1-1 0 0 0,1 1 0 0 0,0-1 0 0 0,2 9 23 0 0,8 24-24 0 0,-10-40 24 0 0,1 0 0 0 0,-1 0 0 0 0,1-1 0 0 0,0 1 0 0 0,0 0 0 0 0,1-1 0 0 0,-1 1 0 0 0,0-1 0 0 0,1 0 0 0 0,0 0 0 0 0,1 1 0 0 0,-3-3 0 0 0,0 0 0 0 0,0 0 0 0 0,0-1 0 0 0,0 1 0 0 0,0 0 0 0 0,0-1 0 0 0,0 1 0 0 0,0 0 0 0 0,1-1 0 0 0,-1 0 0 0 0,0 1 0 0 0,1-1 0 0 0,0 1 0 0 0,7-4 0 0 0,-6 1 0 0 0,0 1 9 0 0,0-1-1 0 0,0 1 0 0 0,-1-1 1 0 0,1 0-1 0 0,0 0 1 0 0,-1 0-1 0 0,0 0 0 0 0,1-1 1 0 0,-1 1-1 0 0,0-1 1 0 0,0 1-1 0 0,1-3-8 0 0,21-37 110 0 0,-6 11-58 0 0,-11 20-30 0 0,-2 1-1 0 0,1-1 0 0 0,-1 0 0 0 0,2-7-21 0 0,0-5 38 0 0,-1 0 0 0 0,2-16-38 0 0,-7 32 7 0 0,0 0 1 0 0,-1 0-1 0 0,0 0 1 0 0,0 0 0 0 0,0 0-1 0 0,-1 0 1 0 0,0 0-1 0 0,0 0 1 0 0,-1 0-1 0 0,0 0 1 0 0,-1-2-8 0 0,0 4 7 0 0,1-1 1 0 0,-2 1-1 0 0,1 0 0 0 0,-1 0 1 0 0,1 0-1 0 0,-1 0 0 0 0,-1 1 1 0 0,1-1-1 0 0,-1 1 0 0 0,1 0 1 0 0,-1 1-1 0 0,0-1 0 0 0,-1 1 1 0 0,1 0-1 0 0,-1 0 0 0 0,-4-1-7 0 0,-5 0 0 0 0,10 6 0 0 0,3 0 0 0 0,-7 3 0 0 0,3 1-4 0 0,1 0-1 0 0,0 0 1 0 0,1 1-1 0 0,0-1 0 0 0,0 1 1 0 0,0 0-1 0 0,0 0 1 0 0,1 0-1 0 0,1 1 1 0 0,-1-1-1 0 0,1 1 0 0 0,0 0 1 0 0,1-1-1 0 0,-1 7 5 0 0,2-8-4 0 0,0 0-1 0 0,0 0 1 0 0,1 1 0 0 0,0-1-1 0 0,1 5 5 0 0,2 24-114 0 0,-3-22 83 0 0,9 16-123 0 0,-5-19 133 0 0,0 1 53 0 0,-1 0 78 0 0,-3-9-105 0 0,0-1-1 0 0,-1 0 1 0 0,1 1-1 0 0,0-1 1 0 0,0 0-1 0 0,0 0 1 0 0,0 1-1 0 0,0-1 1 0 0,0 0-1 0 0,0 0 1 0 0,0 0-1 0 0,1 0-4 0 0,0 1 2 0 0,1-1-1 0 0,-1 0 0 0 0,1 1 1 0 0,-1-1-1 0 0,1-1 0 0 0,0 1 1 0 0,-1 0-1 0 0,1-1 0 0 0,0 1 1 0 0,0-1-1 0 0,-1 0-1 0 0,6 0 1 0 0,0 0 0 0 0,-1 0 0 0 0,1-1 0 0 0,-1 0 0 0 0,1 0 0 0 0,3-2-1 0 0,-3 0 16 0 0,0 1 1 0 0,-1-1-1 0 0,1-1 0 0 0,2-1-16 0 0,0-1 58 0 0,-1 0 0 0 0,0-1 0 0 0,0 0 0 0 0,7-7-58 0 0,-1-2 131 0 0,0-1 1 0 0,-1 0-132 0 0,13-18 119 0 0,-9 11-89 0 0,13-19-65 0 0,-16 19-95 0 0,11-22 130 0 0,-17 28-39 0 0,-1 0-1 0 0,-1 0 0 0 0,-1-2 40 0 0,-2 6-8 0 0,-1 0 0 0 0,1-8 8 0 0,-3 18 16 0 0,-1 2 9 0 0,0-1 0 0 0,1 0 0 0 0,-1 0 0 0 0,0 0-1 0 0,0 1 1 0 0,0-1 0 0 0,-1-1-25 0 0,1 3 7 0 0,0 0-1 0 0,-1 0 1 0 0,1 0-1 0 0,-1 0 1 0 0,1 0 0 0 0,-1 0-1 0 0,1 0 1 0 0,-1 0-1 0 0,1 0 1 0 0,-1 0 0 0 0,0 0-1 0 0,1 0 1 0 0,-1 1-7 0 0,-10-7 8 0 0,-3 6 20 0 0,2 6 41 0 0,-9 13 97 0 0,6-5-109 0 0,10-9-74 0 0,1 0 1 0 0,0 0-1 0 0,-1 0 0 0 0,1 1 0 0 0,1-1 0 0 0,-1 1 1 0 0,1 0-1 0 0,0 1 0 0 0,0-1 0 0 0,-1 2 17 0 0,4-6-1 0 0,-1-1 0 0 0,1 1-1 0 0,0-1 1 0 0,-1 1 0 0 0,1-1 0 0 0,0 1-1 0 0,0-1 1 0 0,0 1 0 0 0,-1-1 0 0 0,1 1-1 0 0,0 0 1 0 0,0-1 0 0 0,0 1 0 0 0,0-1-1 0 0,0 1 1 0 0,0-1 0 0 0,0 1 0 0 0,0 0-1 0 0,0-1 1 0 0,0 1 0 0 0,0-1 0 0 0,0 1-1 0 0,1-1 1 0 0,-1 1 0 0 0,0 0 0 0 0,0-1-1 0 0,1 1 1 0 0,-1-1 0 0 0,0 1 0 0 0,1-1-1 0 0,-1 1 1 0 0,0-1 0 0 0,1 0-1 0 0,-1 1 1 0 0,1-1 0 0 0,-1 1 0 0 0,0-1-1 0 0,1 0 1 0 0,-1 1 0 0 0,1-1 0 0 0,-1 0-1 0 0,1 0 2 0 0,1 1-5 0 0,0-1-1 0 0,-1 0 0 0 0,1 1 1 0 0,0-1-1 0 0,-1 0 1 0 0,1 0-1 0 0,0 0 0 0 0,0 0 1 0 0,-1-1-1 0 0,1 1 0 0 0,0 0 1 0 0,-1-1-1 0 0,1 1 0 0 0,0-1 6 0 0,53-25-128 0 0,-21 6 71 0 0,-6 1 54 0 0,-2-1 58 0 0,207-151 55 0 0,-130 102-91 0 0,-101 67-19 0 0,36-23-38 0 0,39-19 38 0 0,-66 38-10 0 0,1 1 0 0 0,0 0-1 0 0,0 1 1 0 0,0 1 0 0 0,0-1-1 0 0,1 2 1 0 0,-1 0 0 0 0,1 0 0 0 0,4 1 10 0 0,-13 3-146 0 0,-4 4 100 0 0,-3 3 55 0 0,-6 2 56 0 0,0-1 0 0 0,-1 0 1 0 0,0 0-1 0 0,0-1 0 0 0,-1 0 0 0 0,-1 0-65 0 0,-22 19 162 0 0,-15 13-26 0 0,-29 15-27 0 0,23-18-55 0 0,-55 37 44 0 0,67-47-79 0 0,36-22-17 0 0,5-5-3 0 0,0 1 0 0 0,0 0 0 0 0,0-1 0 0 0,0 0 0 0 0,0 1 0 0 0,-1-1 0 0 0,1 0 0 0 0,0 0 0 0 0,-1 0 0 0 0,1 0 0 0 0,-1-1 0 0 0,1 1 0 0 0,-1-1 0 0 0,1 1 0 0 0,-1-1 0 0 0,0 0 1 0 0,0-2-91 0 0,2-3 26 0 0,4-5-13 0 0,24-29-119 0 0,-15 25 102 0 0,1-1 0 0 0,0 2 0 0 0,1-1 0 0 0,12-7 95 0 0,11-7-140 0 0,-5 4-127 0 0,8-9 267 0 0,84-66-402 0 0,-83 68 294 0 0,1 2-26 0 0,1 1 0 0 0,5 1 134 0 0,-16 9-22 0 0,-8 4 4 0 0,2 1 0 0 0,8-2 18 0 0,-24 11-5 0 0,0 0 0 0 0,0 1 0 0 0,1 0 0 0 0,-1 1 0 0 0,1 0-1 0 0,0 1 1 0 0,6 0 5 0 0,-17 1 2 0 0,1 0-1 0 0,-1-1 0 0 0,1 1 0 0 0,-1 0 1 0 0,0 0-1 0 0,1 0 0 0 0,-1 0 1 0 0,1 0-1 0 0,-1 0 0 0 0,0 0 0 0 0,1 1 1 0 0,-1-1-1 0 0,0 0 0 0 0,1 0 1 0 0,-1 0-1 0 0,1 0 0 0 0,-1 0 0 0 0,0 1 1 0 0,1-1-1 0 0,-1 0 0 0 0,0 0 1 0 0,1 0-1 0 0,-1 1 0 0 0,0-1 0 0 0,0 0 1 0 0,1 1-1 0 0,-1-1-1 0 0,-2 5 45 0 0,2-5-31 0 0,-2 4 81 0 0,0 0 0 0 0,-1 0 0 0 0,0 0 0 0 0,1 0 0 0 0,-1-1 0 0 0,-4 4-95 0 0,-22 19 452 0 0,4-4-169 0 0,-18 17 123 0 0,-3 0-113 0 0,-1-2-96 0 0,-1-2-76 0 0,-7 3 15 0 0,-1-3 0 0 0,-19 7-136 0 0,-9-1 147 0 0,64-33-82 0 0,-5 0 100 0 0,22-7-138 0 0,0-1 0 0 0,0 1 1 0 0,1-1-1 0 0,-1 1 0 0 0,0-1 0 0 0,0 0 0 0 0,0 0 0 0 0,0 0 0 0 0,0-1 1 0 0,0 1-1 0 0,0-1 0 0 0,0 1 0 0 0,0-1 0 0 0,0 0 0 0 0,1 0-27 0 0,1 0-14 0 0,0 1 0 0 0,1 0 0 0 0,-1-1 0 0 0,0 1 1 0 0,1-1-1 0 0,-1 1 0 0 0,1-1 0 0 0,-1 0 0 0 0,1 1 0 0 0,-1-1 0 0 0,1 0 0 0 0,-1 1 0 0 0,1-1 0 0 0,0 0 0 0 0,-1 0 14 0 0,1-1-37 0 0,-1 1 0 0 0,1-1 0 0 0,0 0 0 0 0,-1 1 0 0 0,1-1 0 0 0,0 0 0 0 0,0 1 0 0 0,0-1 0 0 0,1 0 0 0 0,-1 0 0 0 0,1-1 37 0 0,3-10-231 0 0,-1 4 107 0 0,0 3 50 0 0,0 0 33 0 0,12-17-204 0 0,1 1 48 0 0,6-3 10 0 0,13-12-29 0 0,-1 1 35 0 0,-4 6 33 0 0,2 0 58 0 0,3 2 50 0 0,2 1 45 0 0,-13 12 51 0 0,1 0 1 0 0,3 0-57 0 0,-8 6 69 0 0,0 0 1 0 0,0 2-1 0 0,1 0-69 0 0,-2 2-74 0 0,10 1-85 0 0,-24 4 135 0 0,-1 0 1 0 0,1 0 0 0 0,-1 0 0 0 0,1 1 0 0 0,1 0 23 0 0,12 6 5 0 0,-17-7-2 0 0,1 1-1 0 0,-1 0 1 0 0,0-1-1 0 0,0 1 1 0 0,0 0-1 0 0,0 0 1 0 0,0 0 0 0 0,0 0-1 0 0,0 0 1 0 0,0 0-1 0 0,0 0 1 0 0,-1 1-1 0 0,1-1 1 0 0,0 0-1 0 0,-1 0 1 0 0,1 0-1 0 0,-1 1-2 0 0,1 1 13 0 0,-1-1 0 0 0,1 0 0 0 0,-1 0 0 0 0,0 0 0 0 0,0 0 0 0 0,0 0 0 0 0,0 1 0 0 0,0-1 0 0 0,-1 0 0 0 0,1 1-13 0 0,-3 5 63 0 0,1-1 1 0 0,-1 0-1 0 0,0 0 0 0 0,0 0 1 0 0,-4 6-64 0 0,2-6 74 0 0,1-1 0 0 0,-1 1 0 0 0,-1-1 1 0 0,-2 3-75 0 0,-14 13 164 0 0,-2 2-71 0 0,6-6-48 0 0,-1 0 1 0 0,0 0-1 0 0,-1-2 0 0 0,-1-1 0 0 0,-1 0 0 0 0,0-2 0 0 0,-6 3-45 0 0,4-4 169 0 0,-17 5-169 0 0,-3-3 58 0 0,27-11 6 0 0,3 0 5 0 0,0 0 1 0 0,1-1-1 0 0,-9 0-69 0 0,0-4 127 0 0,1-3 63 0 0,9 1-46 0 0,-1-3-51 0 0,12 1-47 0 0,1 4-41 0 0,-3-7-27 0 0,2-2-39 0 0,2-2-50 0 0,2-7-102 0 0,8-13-142 0 0,-3 13 220 0 0,-2 5 109 0 0,1 1 0 0 0,1-1 0 0 0,1 1 0 0 0,0 1 1 0 0,0 0-1 0 0,2 0 0 0 0,3-3 26 0 0,-1 2-17 0 0,1 1 1 0 0,1 1-1 0 0,12-9 17 0 0,-17 14-2 0 0,-3 2-10 0 0,0-1 0 0 0,1 1 0 0 0,0 1 1 0 0,0-1-1 0 0,0 1 0 0 0,1 1 0 0 0,-1-1 0 0 0,2 1 12 0 0,-9 3-4 0 0,0 0 0 0 0,0 0-1 0 0,0 0 1 0 0,0 0 0 0 0,-1 0 0 0 0,1 0 0 0 0,0 0-1 0 0,0 0 1 0 0,0 0 0 0 0,0 0 0 0 0,0 1 0 0 0,0-1 0 0 0,0 0-1 0 0,0 1 5 0 0,0-1-1 0 0,0 1 0 0 0,0-1 0 0 0,-1 1 0 0 0,1 0-1 0 0,0 0 1 0 0,0 0 0 0 0,0-1 0 0 0,-1 1-1 0 0,1 0 1 0 0,0 0 0 0 0,-1 0 0 0 0,1 0 0 0 0,-1 0-1 0 0,1 0 1 0 0,0 1 1 0 0,0 1 1 0 0,0 0 0 0 0,-1 0-1 0 0,1 0 1 0 0,-1 0 0 0 0,1 1-1 0 0,-1-1 1 0 0,0 0 0 0 0,0 0-1 0 0,-1 3 0 0 0,0 3-5 0 0,-1 0 0 0 0,-1 0 1 0 0,1 0-1 0 0,-3 4 5 0 0,-1-1 37 0 0,0 1-1 0 0,-6 8-36 0 0,-18 23 143 0 0,-2-4 44 0 0,24-30-126 0 0,-1-1 0 0 0,0-1-1 0 0,-2 2-60 0 0,-31 23 124 0 0,18-15-88 0 0,12-9-48 0 0,-1 0 39 0 0,-1 2 43 0 0,-9 4 80 0 0,-11 9 62 0 0,11-7-167 0 0,20-14-83 0 0,0-1 0 0 0,-1 0 0 0 0,0-1 0 0 0,1 1 0 0 0,-1-1 0 0 0,0 1 0 0 0,-4 0 38 0 0,-4 1-42 0 0,0-1 49 0 0,3 0 38 0 0,2-1 43 0 0,-4 2 53 0 0,2-1-72 0 0,-1 0-51 0 0,-10 1-86 0 0,17-3 49 0 0,0 0 0 0 0,0-1 0 0 0,0 1 0 0 0,0 0 0 0 0,0-1 0 0 0,0 0 0 0 0,0 0 1 0 0,0 0-1 0 0,0 0 0 0 0,0 0 0 0 0,1-1 0 0 0,-1 1 0 0 0,0-1 19 0 0,2 1-8 0 0,0 1-1 0 0,1-1 0 0 0,-1 1 1 0 0,0 0-1 0 0,1 0 1 0 0,-1-1-1 0 0,0 1 1 0 0,1 0-1 0 0,-1 0 1 0 0,0 0-1 0 0,0 0 0 0 0,1-1 1 0 0,-1 1-1 0 0,0 0 1 0 0,0 1-1 0 0,1-1 1 0 0,-1 0-1 0 0,0 0 0 0 0,0 0 1 0 0,1 0-1 0 0,-1 1 9 0 0,-1-1-9 0 0,0 1 0 0 0,1 0 0 0 0,-1 0 0 0 0,1 0 0 0 0,-1 0 0 0 0,1 0 0 0 0,0 0-1 0 0,-1 0 1 0 0,1 1 9 0 0,-4 4-14 0 0,0 0-1 0 0,1 0 1 0 0,0 0-1 0 0,0 2 15 0 0,3-7-6 0 0,-15 26-39 0 0,-8 12 34 0 0,-7 12 11 0 0,11-16-51 0 0,-5 9-2 0 0,3-4 31 0 0,-1 8 22 0 0,3-9 7 0 0,12-23-23 0 0,-3 5-40 0 0,10-19-16 0 0,3-2-4 0 0,5-2 56 0 0,-4 0-5 0 0,-1 0 1 0 0,1 0 0 0 0,-1 0-1 0 0,1 0 1 0 0,-1-1-1 0 0,0 1 1 0 0,0-1-1 0 0,1 0 25 0 0,11-16-92 0 0,-2 2 69 0 0,-8 11 23 0 0,0-1 0 0 0,0-1 0 0 0,0 1 0 0 0,-1-1 0 0 0,0 1 0 0 0,0-1 0 0 0,-1 0 0 0 0,0 0 0 0 0,0 0 0 0 0,-1 0 0 0 0,1-4 0 0 0,-1 5 0 0 0,-1 4 0 0 0,0 1 0 0 0,0-1-1 0 0,0 0 1 0 0,0 0 0 0 0,-1 0-1 0 0,1 1 1 0 0,-1-1 0 0 0,1 0-1 0 0,-1 0 1 0 0,0 1 0 0 0,0-1-1 0 0,0 1 1 0 0,-1-1 0 0 0,1 1-1 0 0,-1-1 1 0 0,1 1 0 0 0,-1 0-1 0 0,0 0 1 0 0,0-1 0 0 0,0 1-1 0 0,0 1 1 0 0,0-1 0 0 0,-2-1 0 0 0,0 0 4 0 0,0 0 0 0 0,0 0 1 0 0,0 1-1 0 0,-1-1 0 0 0,1 1 1 0 0,-2 0-5 0 0,2 1 17 0 0,0-1 0 0 0,0 1 0 0 0,0 0 0 0 0,0 1 1 0 0,0-1-1 0 0,0 1 0 0 0,0 0-17 0 0,-4 0 29 0 0,0 0 0 0 0,0 1 0 0 0,0 0 0 0 0,0 1 0 0 0,-1 0-29 0 0,-24 11 40 0 0,3 5-37 0 0,21-11-9 0 0,1 0 1 0 0,-1 1 0 0 0,1 0 0 0 0,1 1-1 0 0,-2 2 6 0 0,-18 29 23 0 0,5-5-5 0 0,12-19-9 0 0,0 0 0 0 0,1 1-1 0 0,1 0 1 0 0,-6 18-9 0 0,11-26 0 0 0,2-8 0 0 0,1 0 0 0 0,-1 1 0 0 0,1-1 0 0 0,-1 1 0 0 0,1 0 0 0 0,0-1 0 0 0,-1 1 0 0 0,1-1 0 0 0,0 1 0 0 0,0-1 0 0 0,0 1 0 0 0,0-1 0 0 0,1 1 0 0 0,-1 0 0 0 0,0-1 0 0 0,1 1 0 0 0,-1 1-6 0 0,1 0-1 0 0,0 0 1 0 0,0 0 0 0 0,0 0-1 0 0,0 0 1 0 0,1-1-1 0 0,-1 1 1 0 0,1 0-1 0 0,-1-1 1 0 0,1 1 0 0 0,0-1-1 0 0,0 1 1 0 0,1-1-1 0 0,-1 0 1 0 0,0 0-1 0 0,1 0 1 0 0,-1 0 0 0 0,1 0-1 0 0,-1 0 1 0 0,1-1-1 0 0,0 0 1 0 0,1 1 6 0 0,-2-1-5 0 0,1 0 0 0 0,0 0 0 0 0,0 0 0 0 0,0 0 0 0 0,0-1 0 0 0,-1 1 0 0 0,1-1 0 0 0,0 0 0 0 0,0 0 0 0 0,0 0 0 0 0,0 0 0 0 0,0 0 0 0 0,0-1 0 0 0,0 1 0 0 0,2-1 5 0 0,0-1 12 0 0,-1 1 0 0 0,1-1-1 0 0,-1 0 1 0 0,0 0 0 0 0,0-1-1 0 0,0 1 1 0 0,0-1 0 0 0,3-2-12 0 0,12-8 34 0 0,-17 12-31 0 0,-1 0 1 0 0,0 0-1 0 0,0 0 0 0 0,0-1 0 0 0,0 1 1 0 0,0 0-1 0 0,0-1 0 0 0,0 1 0 0 0,0-1 1 0 0,0 1-1 0 0,0-1 0 0 0,-1 1 0 0 0,1-1 1 0 0,-1 1-1 0 0,1-1 0 0 0,-1 0 0 0 0,0 1 1 0 0,0-1-1 0 0,1 0 0 0 0,-1 1 0 0 0,0-1-3 0 0,0-2 8 0 0,0 0-1 0 0,0 1 1 0 0,-1-1-1 0 0,1 0 1 0 0,-1 1 0 0 0,1-1-1 0 0,-1 1 1 0 0,0-1-1 0 0,-1-1-7 0 0,-9-16 29 0 0,7 15-2 0 0,0 0 1 0 0,0 0-1 0 0,0 1 0 0 0,-1 0 0 0 0,1 0 0 0 0,-1 0 1 0 0,0 0-1 0 0,-3-1-27 0 0,-17-9 53 0 0,12 9-16 0 0,9 3-28 0 0,-1 1 0 0 0,1 0-1 0 0,-1 0 1 0 0,1 0-1 0 0,-1 1 1 0 0,0 0 0 0 0,0 0-1 0 0,0 0 1 0 0,1 0 0 0 0,-1 1-1 0 0,-1-1-8 0 0,2 1 0 0 0,-1 0 0 0 0,1 0 0 0 0,0 0 0 0 0,-1 0 0 0 0,1 1 0 0 0,0 0 0 0 0,-1 0 0 0 0,1 0 0 0 0,0 0 0 0 0,0 1 0 0 0,0-1 0 0 0,0 1 0 0 0,0 0 0 0 0,1 0 0 0 0,-1 1 0 0 0,0-1 0 0 0,1 1 0 0 0,0-1 0 0 0,-1 1 0 0 0,0 1 0 0 0,-6 9 0 0 0,0 0 0 0 0,1 0 0 0 0,0 1 0 0 0,1 0 0 0 0,0 1 0 0 0,1 0 0 0 0,1 0 0 0 0,0 0 0 0 0,1 1 0 0 0,1 0 0 0 0,0 0 0 0 0,2-7 0 0 0,1 0 0 0 0,0 1 0 0 0,0-1 0 0 0,1 1 0 0 0,0-1 0 0 0,1 0 0 0 0,0 1 0 0 0,1 6 0 0 0,0-11 0 0 0,-1 0 0 0 0,1 0 0 0 0,0-1 0 0 0,0 1 0 0 0,0-1 0 0 0,1 0 0 0 0,-1 0 0 0 0,1 0 0 0 0,0 0 0 0 0,0 0 0 0 0,1 0 0 0 0,-1-1 0 0 0,1 1 0 0 0,0-1 0 0 0,0 0 0 0 0,0 0 0 0 0,2 1 0 0 0,0-2 0 0 0,0 0 0 0 0,0-1 0 0 0,0 1 0 0 0,1-1 0 0 0,-1 0 0 0 0,0-1 0 0 0,0 1 0 0 0,1-1 0 0 0,-1-1 0 0 0,0 1 0 0 0,0-1 0 0 0,6-1 0 0 0,-4-1 3 0 0,-1 0 0 0 0,1 0 0 0 0,-1-1 0 0 0,0 0 0 0 0,0 0 0 0 0,-1-1 1 0 0,5-3-4 0 0,9-11 99 0 0,9-15 187 0 0,-17 19-195 0 0,-2 2-61 0 0,21-28 2 0 0,-1-4-32 0 0,-4 6 22 0 0,-17 26-19 0 0,-2-2 0 0 0,0 1 0 0 0,-1-1 0 0 0,0 0 0 0 0,0-3-3 0 0,4-11 49 0 0,-8 25-43 0 0,-1 0 0 0 0,0 1 0 0 0,0-1 0 0 0,0 0 1 0 0,0 0-1 0 0,-1-1 0 0 0,1 1 0 0 0,-1 0 1 0 0,0 0-1 0 0,-1 0 0 0 0,1 0 0 0 0,-1-3-6 0 0,0 1 11 0 0,0 6 43 0 0,-3 1-61 0 0,0 2 41 0 0,-1 4 70 0 0,5-6-104 0 0,0-1 0 0 0,-1 1 0 0 0,1 0 0 0 0,0-1 0 0 0,0 1 0 0 0,-1-1 0 0 0,1 1 1 0 0,0-1-1 0 0,0 1 0 0 0,0 0 0 0 0,0-1 0 0 0,0 1 0 0 0,0-1 0 0 0,0 1 0 0 0,0 0 0 0 0,0-1 0 0 0,0 1 0 0 0,0-1 0 0 0,0 1 0 0 0,0 0 0 0 0,1-1 0 0 0,-1 1 0 0 0,0-1 0 0 0,0 1 0 0 0,1-1 0 0 0,-1 1 0 0 0,0 0 0 0 0,1-1 0 0 0,-1 0 0 0 0,0 1 1 0 0,1-1-1 0 0,-1 1 0 0 0,1-1 0 0 0,-1 1 0 0 0,1-1 0 0 0,-1 0 0 0 0,1 1 0 0 0,-1-1 0 0 0,1 0 0 0 0,-1 0 0 0 0,1 1 0 0 0,-1-1 0 0 0,1 0 0 0 0,0 0 0 0 0,0 1-4 0 0,15 3-64 0 0,-11-4 58 0 0,-1 0 0 0 0,1 0-1 0 0,0 0 1 0 0,-1-1-1 0 0,2 0 11 0 0,41-12-89 0 0,-42 11 67 0 0,55-20-130 0 0,0-3 68 0 0,33-13 19 0 0,-24 14 20 0 0,36-10 124 0 0,-21 7-14 0 0,-28 8-82 0 0,46-15-44 0 0,1 0 38 0 0,245-88 27 0 0,-110 12-4 0 0,-210 96 0 0 0,25-14 0 0 0,-25 13 0 0 0,0 1 0 0 0,20-6 0 0 0,-8 3 24 0 0,-28 11 10 0 0,1 0 1 0 0,1 1 0 0 0,3 0-35 0 0,-17 5 0 0 0,1 0 0 0 0,-1 0 0 0 0,0 0 0 0 0,0 0 0 0 0,1-1 0 0 0,-1 1 0 0 0,0 0 0 0 0,0 0 0 0 0,0 0 0 0 0,1 0 0 0 0,-1 0 0 0 0,0 0 0 0 0,0 0 0 0 0,1 0 0 0 0,-1 0 0 0 0,0 0 0 0 0,0 1 0 0 0,1-1 0 0 0,-1 0 0 0 0,0 0 0 0 0,0 0 0 0 0,0 0 0 0 0,1 0 0 0 0,-1 0 0 0 0,0 0 0 0 0,0 1 0 0 0,0-1 0 0 0,1 0 0 0 0,-1 0 0 0 0,0 1 0 0 0,0 0 1 0 0,0 0-1 0 0,0 0 0 0 0,0 0 0 0 0,0 0 0 0 0,0 0 1 0 0,0 0-1 0 0,0-1 0 0 0,-1 1 0 0 0,1 0 0 0 0,0 0 1 0 0,-1 0-1 0 0,1 0 0 0 0,-1 0 0 0 0,1-1 0 0 0,0 1 1 0 0,-1 0-1 0 0,0 0 0 0 0,1-1 0 0 0,-1 1 0 0 0,1 0 0 0 0,-2 0 1 0 0,-17 16 49 0 0,17-15-38 0 0,-27 23 105 0 0,1 1-39 0 0,-16 13-17 0 0,-3-3-52 0 0,-46 29 79 0 0,43-29-3 0 0,-1-2 0 0 0,-38 18-85 0 0,69-42 8 0 0,4-1-6 0 0,-1-1 1 0 0,-12 4-3 0 0,26-10-1 0 0,-1-1 1 0 0,0 0 0 0 0,1 0 0 0 0,-1 0 0 0 0,0-1 0 0 0,1 1 0 0 0,-1-1-1 0 0,0 0 1 0 0,0 0 0 0 0,0 0 0 0 0,1 0 0 0 0,-1-1 0 0 0,0 0-1 0 0,1 1 1 0 0,-3-2 0 0 0,1-3 0 0 0,4 4-3 0 0,1 0 0 0 0,-1 0 0 0 0,1 0-1 0 0,0 0 1 0 0,-1 0 0 0 0,1 0 0 0 0,0 0 0 0 0,0-1 0 0 0,0 1-1 0 0,0 0 1 0 0,0 0 0 0 0,0 0 0 0 0,0 0 0 0 0,0 0 3 0 0,1-2-22 0 0,0 0-1 0 0,-1 0 1 0 0,1 1 0 0 0,1-1 0 0 0,-1 0 0 0 0,0 1 0 0 0,1-1 0 0 0,1-1 22 0 0,17-21-200 0 0,-8 13 115 0 0,14-11-35 0 0,17-7-12 0 0,-17 12 58 0 0,32-20-72 0 0,48-22 146 0 0,67-26-44 0 0,-53 27 50 0 0,72-32-6 0 0,-9 6 0 0 0,-103 47-5 0 0,2 3 84 0 0,2 5 71 0 0,1 6 58 0 0,-62 17-199 0 0,-17 5-26 0 0,-1 0-1 0 0,1 0 0 0 0,-1 1 1 0 0,1 0-1 0 0,0 0 0 0 0,0 0 1 0 0,0 1-1 0 0,0 0 0 0 0,-1 0 1 0 0,1 0-1 0 0,4 2 18 0 0,-2 2 64 0 0,-8-4-58 0 0,1 0 1 0 0,-1 1-1 0 0,0-1 1 0 0,0 0-1 0 0,1 1 1 0 0,-1-1-1 0 0,0 0 1 0 0,0 1-1 0 0,0-1 1 0 0,0 1-1 0 0,0-1 1 0 0,0 0-1 0 0,1 1 1 0 0,-1-1-1 0 0,0 1 1 0 0,0-1-1 0 0,0 0 1 0 0,0 1 0 0 0,0-1-1 0 0,-1 1 1 0 0,1-1-1 0 0,0 0 1 0 0,0 1-7 0 0,-11 18 259 0 0,7-12-201 0 0,-7 9 98 0 0,-3-2-34 0 0,-17 13 40 0 0,2-8-5 0 0,-13 6-157 0 0,13-8 69 0 0,-52 29 19 0 0,11-11 227 0 0,-56 20-315 0 0,54-28 41 0 0,32-12-41 0 0,25-8 0 0 0,0-1 0 0 0,-1-1 0 0 0,-6 1 0 0 0,14-5-29 0 0,6-2-131 0 0,2 0 52 0 0,1-3-2 0 0,3-1 43 0 0,-3 3 13 0 0,19-18-281 0 0,1 2 52 0 0,2 1 48 0 0,0 2 45 0 0,1 0 40 0 0,1 1 36 0 0,25-13-20 0 0,-12 7 99 0 0,-1-1 42 0 0,202-111-132 0 0,-158 93 111 0 0,5 3 14 0 0,-13 7 15 0 0,74-29-41 0 0,-83 34 43 0 0,-10 6 32 0 0,0 0 46 0 0,0 3 56 0 0,0 1 68 0 0,-36 10-134 0 0,-1-1-48 0 0,18-6-72 0 0,-7 2-152 0 0,0 2-1 0 0,15-2 188 0 0,-34 8-18 0 0,-5 1 51 0 0,-4 0-30 0 0,0 0 0 0 0,0 0-1 0 0,0 0 1 0 0,0 0 0 0 0,1 0 0 0 0,-1 0 0 0 0,0 0 0 0 0,0 0 0 0 0,0 1-1 0 0,0-1 1 0 0,0 0 0 0 0,0 0 0 0 0,0 0 0 0 0,0 0 0 0 0,0 0 0 0 0,0 0 0 0 0,0 0-1 0 0,0 0 1 0 0,0 0 0 0 0,0 0 0 0 0,0 0 0 0 0,0 0 0 0 0,0 1 0 0 0,0-1 0 0 0,0 0-1 0 0,0 0 1 0 0,0 0 0 0 0,0 0 0 0 0,0 0 0 0 0,0 0 0 0 0,0 0 0 0 0,0 0-1 0 0,0 0 1 0 0,0 0 0 0 0,0 1 0 0 0,0-1 0 0 0,0 0 0 0 0,0 0 0 0 0,0 0 0 0 0,0 0-1 0 0,0 0 1 0 0,0 0 0 0 0,0 0 0 0 0,0 0 0 0 0,-1 0 0 0 0,1 0 0 0 0,0 0-1 0 0,0 0 1 0 0,0 0 0 0 0,0 0 0 0 0,0 0 0 0 0,0 0 0 0 0,0 0 0 0 0,0 0 0 0 0,0 0-1 0 0,0 0 1 0 0,0 1 0 0 0,-1-1-3 0 0,-10 7 250 0 0,2-2-138 0 0,1-1-107 0 0,-32 18 179 0 0,-1-1-61 0 0,-83 40 89 0 0,11-18-76 0 0,-17 11-43 0 0,65-28-82 0 0,64-25 0 0 0,1-2-194 0 0,2-1 57 0 0,10-7-211 0 0,27-13-270 0 0,-19 10 352 0 0,-1 1 36 0 0,4-2 13 0 0,0 0 54 0 0,0 0 55 0 0,0 1 60 0 0,145-88 17 0 0,-111 65-44 0 0,89-49-13 0 0,-77 49 76 0 0,2 3 0 0 0,17-3 1 0 0,-87 34 0 0 0,44-13 26 0 0,-30 11 24 0 0,-2 2 34 0 0,-2 4 64 0 0,-10-3-137 0 0,-1 0 1 0 0,0 1-1 0 0,0-1 0 0 0,1 0 0 0 0,-1 1 1 0 0,0-1-1 0 0,0 1 0 0 0,1-1 1 0 0,-1 1-1 0 0,0-1 0 0 0,0 0 1 0 0,0 1-1 0 0,0-1 0 0 0,0 1 0 0 0,0-1 1 0 0,0 1-1 0 0,0-1 0 0 0,0 1 1 0 0,0-1-1 0 0,0 1 0 0 0,0-1 1 0 0,0 1-1 0 0,0-1 0 0 0,0 0 0 0 0,0 1 1 0 0,-1 0-12 0 0,-6 14 280 0 0,0-5-157 0 0,4-5-88 0 0,-2 2 62 0 0,0 0 0 0 0,-1 0-1 0 0,0-1 1 0 0,-6 5-97 0 0,-5 5 135 0 0,-5 3-34 0 0,-25 21 68 0 0,19-17-102 0 0,3-4-59 0 0,-1-1 0 0 0,-21 10-8 0 0,-15 11-3 0 0,25-15 3 0 0,-1-2 0 0 0,-1-1 0 0 0,-1-2 0 0 0,-15 3 0 0 0,50-20 0 0 0,-1-1 0 0 0,0 1 0 0 0,0-1 0 0 0,-4 0 0 0 0,0 1 0 0 0,1-2 0 0 0,9-3 0 0 0,8-2 0 0 0,13-3-44 0 0,-2-1-74 0 0,3-4-94 0 0,11-8-175 0 0,-9 5 101 0 0,-7 6 127 0 0,-2 1 61 0 0,0 2 38 0 0,64-34-280 0 0,-17 8 165 0 0,1 6 77 0 0,-44 20 81 0 0,9-3-22 0 0,0 0 0 0 0,7 1 39 0 0,-30 8 2 0 0,15-3 40 0 0,11-1 83 0 0,-25 4-99 0 0,-1 1 0 0 0,0 0 0 0 0,1 0 0 0 0,-1 0 0 0 0,1 1-1 0 0,-1 0 1 0 0,0 0 0 0 0,3 1-26 0 0,-4 0 177 0 0,-2 2-54 0 0,-2 7 11 0 0,-3 5-36 0 0,0-11-30 0 0,-13 24 112 0 0,0-6-99 0 0,4-8-20 0 0,0-1 0 0 0,-9 7-61 0 0,6-7 65 0 0,0-1 33 0 0,-14 11 99 0 0,0 1-56 0 0,-15 13-18 0 0,-3-2-98 0 0,33-26 30 0 0,-40 27 115 0 0,19-14-103 0 0,33-23-19 0 0,-1-4-36 0 0,2 3-12 0 0,1 1 0 0 0,-1-1 0 0 0,1 1 0 0 0,-1-1 0 0 0,1 1 0 0 0,-1-1 0 0 0,1 1 0 0 0,0-1 0 0 0,-1 0 0 0 0,1 1 0 0 0,0-1 0 0 0,0 0 0 0 0,-1 1 0 0 0,1-1 0 0 0,0 0 0 0 0,0 0 0 0 0,0 1 0 0 0,0-1 0 0 0,0 0 0 0 0,0 1 0 0 0,0-1 0 0 0,0 0 0 0 0,0 0 0 0 0,0 1 0 0 0,1-1 0 0 0,-1 0 0 0 0,0 1 0 0 0,0-1 0 0 0,1 0 0 0 0,10-13 0 0 0,-10 13 0 0 0,28-27-52 0 0,-21 21 17 0 0,0 0 1 0 0,1 0-1 0 0,0 1 0 0 0,0 0 1 0 0,0 0-1 0 0,1 1 1 0 0,3-1 34 0 0,13-5-62 0 0,34-12-146 0 0,-19 11 140 0 0,-33 10 68 0 0,0 1 0 0 0,0 0 0 0 0,0 0 0 0 0,0 0 0 0 0,1 1 0 0 0,-5 1 0 0 0,0-1 0 0 0,0 1 0 0 0,0 0 0 0 0,0 0 0 0 0,0 0 0 0 0,-1 1 0 0 0,1-1 0 0 0,-1 1 0 0 0,1 0 0 0 0,-1 0 0 0 0,2 1 0 0 0,4 2 36 0 0,-8-5-28 0 0,0 1 1 0 0,0-1-1 0 0,0 0 0 0 0,0 1 0 0 0,0-1 1 0 0,0 1-1 0 0,0-1 0 0 0,0 1 0 0 0,0 0 1 0 0,-1-1-1 0 0,1 1 0 0 0,0 0 0 0 0,-1 0 1 0 0,1-1-1 0 0,0 1 0 0 0,-1 0 0 0 0,1 0 1 0 0,-1 0-1 0 0,1 0 0 0 0,-1 0 0 0 0,1 0 1 0 0,-1 0-9 0 0,3 16 143 0 0,-3-1-51 0 0,0-12-76 0 0,-1 0 1 0 0,1 1-1 0 0,-1-1 0 0 0,0 0 1 0 0,-1 0-1 0 0,1 0 0 0 0,-1 0 1 0 0,0 0-1 0 0,0 0 0 0 0,-2 3-16 0 0,-10 14 51 0 0,3 0 5 0 0,-2-2 1 0 0,-1 0-1 0 0,0 0 0 0 0,-15 14-56 0 0,18-22 45 0 0,-22 21 425 0 0,-35 26-470 0 0,35-34 63 0 0,7-7 179 0 0,-26 14-242 0 0,0-7 72 0 0,43-22-68 0 0,7-5 1 0 0,5-3-49 0 0,-2 2-12 0 0,1 1 0 0 0,0-1-1 0 0,0 1 1 0 0,0 0-1 0 0,0 0 1 0 0,1 0 0 0 0,1-2 56 0 0,21-19-295 0 0,-12 13 166 0 0,11-10-172 0 0,1 1 1 0 0,6-2 300 0 0,-2 2-140 0 0,-2 2 69 0 0,-16 11 67 0 0,23-16-13 0 0,0 2 1 0 0,1 1-1 0 0,1 2 0 0 0,32-11 17 0 0,-60 26 0 0 0,-1 1 0 0 0,1-1 0 0 0,0 2 0 0 0,0-1 0 0 0,0 1 0 0 0,0 0 0 0 0,0 1 0 0 0,7 0 0 0 0,-15 0 1 0 0,1 1-1 0 0,0-1 0 0 0,-1 0 1 0 0,1 1-1 0 0,-1-1 1 0 0,1 0-1 0 0,-1 1 0 0 0,1-1 1 0 0,-1 0-1 0 0,1 1 1 0 0,-1-1-1 0 0,0 1 0 0 0,1-1 1 0 0,-1 1-1 0 0,1-1 1 0 0,-1 1-1 0 0,0-1 0 0 0,0 1 1 0 0,1-1-1 0 0,-1 1 1 0 0,0 0-1 0 0,0-1 1 0 0,0 1-1 0 0,0-1 0 0 0,1 1 1 0 0,-1 0-1 0 0,0-1 1 0 0,0 1-1 0 0,0-1 0 0 0,0 1 1 0 0,0 0-1 0 0,-1-1 1 0 0,1 1-1 0 0,-5 20 61 0 0,3-15-10 0 0,-1-1 0 0 0,0 0-1 0 0,0 0 1 0 0,0 0 0 0 0,-2 1-51 0 0,-22 21 182 0 0,6-10 76 0 0,-20 12-258 0 0,35-25 23 0 0,-44 29 220 0 0,-2-2-1 0 0,-1-3 1 0 0,-5 1-243 0 0,13-8 131 0 0,-29 11 55 0 0,62-27-180 0 0,-121 42 80 0 0,97-36-58 0 0,-1-1-1 0 0,-26 2-27 0 0,-5-2 25 0 0,-33 0 74 0 0,74-9-64 0 0,0-1-1 0 0,-1-1 1 0 0,1-2 0 0 0,0 0-1 0 0,-4-3-34 0 0,7 0 120 0 0,1 0-1 0 0,-5-3-119 0 0,17 4 20 0 0,0 0 0 0 0,-1 0 0 0 0,-2-3-20 0 0,-12-11-23 0 0,6-4-59 0 0,17 19 53 0 0,1 0-1 0 0,0 0 0 0 0,0 0 0 0 0,0-1 0 0 0,-1-2 30 0 0,2 2-45 0 0,0 0-1 0 0,0 1 1 0 0,0-1-1 0 0,1 0 1 0 0,-1-5 45 0 0,1-11-91 0 0,3-10-144 0 0,6 2 21 0 0,2 10 159 0 0,-11 19 54 0 0,1-1 1 0 0,-1 0-1 0 0,1 0 0 0 0,-1 0 1 0 0,1 1-1 0 0,0-1 0 0 0,-1 0 1 0 0,1 1-1 0 0,0-1 0 0 0,-1 0 1 0 0,1 1-1 0 0,0-1 0 0 0,0 1 1 0 0,0-1-1 0 0,0 1 1 0 0,-1 0-1 0 0,1 0 1 0 0,-1 0-1 0 0,0 0 0 0 0,0 0 1 0 0,0 0-1 0 0,1 0 0 0 0,-1 1 1 0 0,0-1-1 0 0,0 0 0 0 0,0 0 1 0 0,1 0-1 0 0,-1 1 0 0 0,0-1 1 0 0,0 0-1 0 0,0 0 0 0 0,0 0 1 0 0,0 1-1 0 0,1-1 0 0 0,-1 0 1 0 0,0 0-1 0 0,0 1 1 0 0,0-1-1 0 0,0 0 0 0 0,0 0 1 0 0,0 1-1 0 0,0-1 0 0 0,0 0 1 0 0,0 0-1 0 0,0 1 0 0 0,0-1 1 0 0,0 0-1 0 0,0 0 0 0 0,0 1 1 0 0,0 3-6 0 0,0 1-1 0 0,-1-1 1 0 0,0 1 0 0 0,1-1-1 0 0,-3 4 7 0 0,-1 6 0 0 0,-2 0-1 0 0,0-1 1 0 0,0 0-1 0 0,-1 0 1 0 0,-1-1-1 0 0,-2 2 1 0 0,-17 22 8 0 0,-11 9-8 0 0,21-25 7 0 0,-25 25 62 0 0,-2-3 0 0 0,-2-1 0 0 0,-45 30-69 0 0,-9 2 85 0 0,73-56-63 0 0,-1-1-1 0 0,-26 12-21 0 0,39-24 49 0 0,12-3-71 0 0,-1-1-36 0 0,6-2-141 0 0,1-6 26 0 0,2-2-20 0 0,12-6-140 0 0,4 2 103 0 0,-3 2 84 0 0,16-13-103 0 0,0 1 36 0 0,1 2 39 0 0,1 3 43 0 0,20-11-292 0 0,38-28 423 0 0,-18 10-164 0 0,-51 34 66 0 0,-1-1 43 0 0,27-13 49 0 0,-4 4 88 0 0,-12 7 66 0 0,2 2 0 0 0,2 1-148 0 0,-34 12 209 0 0,-2 2-33 0 0,0 2 88 0 0,-5 4-94 0 0,-3 1-67 0 0,-15 14 59 0 0,15-16-41 0 0,-9 7 43 0 0,0-1-42 0 0,-13 12 24 0 0,2-3-74 0 0,-1-1 0 0 0,-9 4-72 0 0,-6 3 64 0 0,-70 41 142 0 0,-2-1 36 0 0,63-37-101 0 0,-69 38 172 0 0,81-48-180 0 0,0-2 0 0 0,-10 2-133 0 0,9-5 36 0 0,-79 25 68 0 0,94-33-90 0 0,0-1 0 0 0,-10 1-14 0 0,-14 1-13 0 0,34-7-75 0 0,5-5-49 0 0,9 5 117 0 0,-1-1 1 0 0,1 0 0 0 0,-1 0 0 0 0,1 0 0 0 0,0 0 0 0 0,-1 1 0 0 0,1-1 0 0 0,0 0-1 0 0,0 0 1 0 0,0 0 0 0 0,0 0 0 0 0,0 0 0 0 0,0 0 0 0 0,0 0 0 0 0,0 0-1 0 0,0 0 1 0 0,0 0 0 0 0,0 0 0 0 0,1 0 19 0 0,0-3-91 0 0,0 0-1 0 0,1-1 1 0 0,-1 1 0 0 0,1 1-1 0 0,2-5 92 0 0,6-6-225 0 0,8-6-129 0 0,1 1 48 0 0,2 1 49 0 0,1 1 50 0 0,4-5 19 0 0,5-4-26 0 0,2 2 57 0 0,1 2 47 0 0,1 1 39 0 0,31-14 14 0 0,-29 19 47 0 0,1 1 0 0 0,0 2 1 0 0,11-1 9 0 0,-14 6 64 0 0,-16 5-45 0 0,0 2 1 0 0,0 0-1 0 0,13 1-19 0 0,0 2 59 0 0,1 4 66 0 0,-2 3 90 0 0,-28-8-186 0 0,0 0-1 0 0,0 0 1 0 0,0 1 0 0 0,-1-1 0 0 0,1 1-1 0 0,0-1 1 0 0,-1 1 0 0 0,0 0 0 0 0,1 0 0 0 0,-1 0-1 0 0,0 1 1 0 0,0-1-29 0 0,0 0 24 0 0,0 1 1 0 0,-1-1-1 0 0,1 1 0 0 0,-1 0 0 0 0,1-1 1 0 0,-1 1-1 0 0,0 0 0 0 0,0 0 1 0 0,-1 0-1 0 0,1 0 0 0 0,0 0 1 0 0,-1 0-1 0 0,0 0 0 0 0,1 0 0 0 0,-1 0 1 0 0,-1 0-1 0 0,1 0 0 0 0,0 0 1 0 0,-1 0-1 0 0,1 0 0 0 0,-1-1 0 0 0,0 1 1 0 0,0 0-1 0 0,0 0 0 0 0,0 0 1 0 0,-1-1-1 0 0,1 1 0 0 0,-1 0-24 0 0,-4 6 127 0 0,-1-1 0 0 0,0 1 1 0 0,-4 3-128 0 0,-26 19 275 0 0,-4-4-80 0 0,-1-2-55 0 0,18-11-79 0 0,-8 3 137 0 0,-19 7-198 0 0,15-8 62 0 0,25-11-52 0 0,0-1 3 0 0,7-1-4 0 0,-1-1 0 0 0,1 0-1 0 0,-1 0 1 0 0,0 0 0 0 0,0-1-1 0 0,0 0 1 0 0,0 0 0 0 0,0 0-1 0 0,0 0 1 0 0,0-1-1 0 0,0 0 1 0 0,-1 0-9 0 0,-2-3-33 0 0,8 2 27 0 0,0 1-1 0 0,0 0 1 0 0,-1-1-1 0 0,1 1 1 0 0,0 0-1 0 0,0-1 1 0 0,0 1 0 0 0,-1-1-1 0 0,1 1 1 0 0,0 0-1 0 0,0-1 1 0 0,0 1-1 0 0,0-1 1 0 0,0 1 0 0 0,0 0-1 0 0,0-1 1 0 0,0 1-1 0 0,0-1 1 0 0,0 1 0 0 0,0 0-1 0 0,0-1 7 0 0,4-8-161 0 0,-2 5 82 0 0,4-3-18 0 0,0 0 1 0 0,0 0-1 0 0,1 0 0 0 0,0 1 0 0 0,0 0 0 0 0,5-2 97 0 0,19-13-220 0 0,-15 11 153 0 0,-1 0 38 0 0,-1 3 41 0 0,62-36-26 0 0,1 5 1 0 0,2 2 0 0 0,2 4 0 0 0,1 4-1 0 0,29-4 14 0 0,158-37 0 0 0,-208 57 0 0 0,-17 5 0 0 0,-32 5 29 0 0,-1 0 0 0 0,13 0-29 0 0,-13 2 38 0 0,0 0-1 0 0,0 1 1 0 0,0 0-1 0 0,0 1 1 0 0,0 0-1 0 0,0 1 1 0 0,0 0 0 0 0,7 4-38 0 0,16 10 41 0 0,-21-10-40 0 0,-8-5-2 0 0,-1 1 0 0 0,0 0 0 0 0,1-1 0 0 0,-1 1-1 0 0,0 1 1 0 0,0-1 0 0 0,-1 0 0 0 0,1 1 0 0 0,-1 0-1 0 0,1 1 2 0 0,-3-4-1 0 0,-1-1-1 0 0,1 0 0 0 0,-1 1 1 0 0,1-1-1 0 0,-1 1 0 0 0,0-1 1 0 0,1 1-1 0 0,-1-1 0 0 0,0 1 1 0 0,1-1-1 0 0,-1 1 0 0 0,0-1 1 0 0,0 1-1 0 0,0 0 0 0 0,1-1 1 0 0,-1 1-1 0 0,0-1 0 0 0,0 1 1 0 0,0 0-1 0 0,0-1 0 0 0,0 1 1 0 0,0-1-1 0 0,0 1 0 0 0,0 0 1 0 0,0-1-1 0 0,-1 1 0 0 0,1-1 1 0 0,0 1-1 0 0,0 0 0 0 0,0-1 2 0 0,-1 2-3 0 0,-3 10 3 0 0,-12 11 27 0 0,7-14 14 0 0,1 0 1 0 0,-1 0-1 0 0,-1 0 0 0 0,1-1 0 0 0,-8 4-41 0 0,-12 5 51 0 0,28-17 9 0 0,2-2-1 0 0,3-2-77 0 0,4-6-127 0 0,13-6-150 0 0,0 2 107 0 0,7 1 68 0 0,14-4 62 0 0,-5 2 23 0 0,-12 4-34 0 0,136-74-123 0 0,15-8 75 0 0,6 9 106 0 0,-158 75 58 0 0,1 0 0 0 0,15-2-47 0 0,-31 8 16 0 0,-1 1 0 0 0,1 1-1 0 0,1 0 1 0 0,-1 0-1 0 0,0 1 1 0 0,0 0-1 0 0,0 1 1 0 0,0 0-1 0 0,3 0-15 0 0,-10 0 7 0 0,-1-1-1 0 0,0 0 1 0 0,1 1-1 0 0,-1-1 0 0 0,0 1 1 0 0,1 0-1 0 0,-1-1 0 0 0,0 1 1 0 0,0 0-1 0 0,0 0 0 0 0,1-1 1 0 0,-1 1-1 0 0,0 0 0 0 0,0 0 1 0 0,0 0-1 0 0,0 1 0 0 0,-1-1 1 0 0,1 0-1 0 0,0 0 0 0 0,0 0 1 0 0,-1 1-1 0 0,1-1 0 0 0,-1 0 1 0 0,1 1-1 0 0,-1-1 1 0 0,1 0-1 0 0,-1 1 0 0 0,0-1 1 0 0,0 1-1 0 0,0-1 0 0 0,0 0 1 0 0,0 1-1 0 0,0-1 0 0 0,0 1 1 0 0,0-1-1 0 0,0 1-6 0 0,-1 2 19 0 0,0 1-1 0 0,0-1 1 0 0,-1 0 0 0 0,1 1 0 0 0,-1-1-1 0 0,0 0 1 0 0,0 0 0 0 0,0 0 0 0 0,-1 0-1 0 0,1 0 1 0 0,-1 0-19 0 0,-35 41 325 0 0,-18 16-325 0 0,34-40 59 0 0,-1 0 0 0 0,-3 0-59 0 0,21-18 5 0 0,-89 66 124 0 0,72-55-63 0 0,0-1-1 0 0,0-1 0 0 0,-14 5-65 0 0,-6 3 12 0 0,33-15-12 0 0,0 0 0 0 0,0-1 0 0 0,-1 0 0 0 0,1 0 0 0 0,-1-1-1 0 0,0 0 1 0 0,-1-1 0 0 0,1 0 0 0 0,-5 0 0 0 0,15-2-1 0 0,0 0 0 0 0,0 0 0 0 0,0 0 0 0 0,0 0 0 0 0,0 0-1 0 0,0 0 1 0 0,0 0 0 0 0,-1 0 0 0 0,1 0 0 0 0,0 0 0 0 0,0 0 0 0 0,0 0 0 0 0,0 0-1 0 0,0 0 1 0 0,0 0 0 0 0,0 0 0 0 0,-1 0 0 0 0,1 0 0 0 0,0-1 0 0 0,0 1 0 0 0,0 0-1 0 0,0 0 1 0 0,0 0 0 0 0,0 0 0 0 0,0 0 0 0 0,0 0 0 0 0,0 0 0 0 0,0 0 0 0 0,0 0 0 0 0,0 0-1 0 0,-1-1 1 0 0,1 1 0 0 0,0 0 0 0 0,0 0 0 0 0,0 0 0 0 0,0 0 0 0 0,0 0 0 0 0,0 0-1 0 0,0 0 1 0 0,0-1 0 0 0,0 1 0 0 0,0 0 0 0 0,0 0 0 0 0,0 0 0 0 0,0 0 1 0 0,3-7-122 0 0,7-6-161 0 0,11-6 20 0 0,4 3 75 0 0,-1 0 40 0 0,75-61-318 0 0,-56 42 348 0 0,41-35-75 0 0,-25 21-80 0 0,7-3 273 0 0,-50 41-57 0 0,11-8-8 0 0,0 0 43 0 0,0-1 39 0 0,0 1 34 0 0,27-20 137 0 0,-1 0 86 0 0,-31 23-186 0 0,32-18 210 0 0,-37 24-236 0 0,-1 1-37 0 0,-15 11-20 0 0,-2 4-15 0 0,-4 3-12 0 0,-1-1 22 0 0,-1 0 0 0 0,0-1 0 0 0,0 0 0 0 0,-1 0 0 0 0,-2 0 0 0 0,-8 9 0 0 0,13-12 1 0 0,-9 8 15 0 0,0 1-1 0 0,1 0 1 0 0,0 1 0 0 0,-2 6-16 0 0,11-13 0 0 0,6-5 0 0 0,2-3 0 0 0,0-1 0 0 0,-1 0 1 0 0,0 0-1 0 0,0 0 0 0 0,0-1 0 0 0,0 1 1 0 0,0-1-1 0 0,0 0 0 0 0,-1 0 0 0 0,1 0 1 0 0,-1 0-1 0 0,2-3 0 0 0,1-2 9 0 0,0-1 15 0 0,1 0 0 0 0,-2 0 0 0 0,1-1 0 0 0,-1 0 0 0 0,-1-1-24 0 0,0 4 4 0 0,3-11 12 0 0,0-1 0 0 0,-1 0 0 0 0,-2 1 0 0 0,2-14-16 0 0,-4 24 32 0 0,-1-1 53 0 0,1-2 71 0 0,-1-7 137 0 0,-1 1 6 0 0,-1 7-136 0 0,0 2-68 0 0,-1 2-51 0 0,2 4 21 0 0,-3-2-12 0 0,-1-3-31 0 0,2 3 32 0 0,-1 3-8 0 0,4 1-45 0 0,-1 0 0 0 0,0 0 0 0 0,1 0 0 0 0,-1 0 0 0 0,0 1 1 0 0,1-1-1 0 0,-1 0 0 0 0,0 0 0 0 0,1 0 0 0 0,-1 0 0 0 0,0-1 1 0 0,1 1-1 0 0,-1 0 0 0 0,0 0 0 0 0,1 0 0 0 0,-1 0 0 0 0,1-1 1 0 0,-1 1-1 0 0,0 0 0 0 0,1-1 0 0 0,-1 1 0 0 0,0-1-1 0 0,-6-4 0 0 0,7 2 0 0 0,-1 1 0 0 0,1-1 0 0 0,0 0 0 0 0,0 1 0 0 0,0-1 0 0 0,0 1 0 0 0,0-1 0 0 0,1 0 0 0 0,-1 1 0 0 0,1-1 0 0 0,-1 1 0 0 0,1-1 0 0 0,0 1 0 0 0,0-1 0 0 0,2-1 0 0 0,3-14 0 0 0,6-29 0 0 0,-5 22 0 0 0,-1 0 0 0 0,1-16 0 0 0,-3-3 0 0 0,-3 22 0 0 0,-2 9 0 0 0,0 11 0 0 0,-1 0 0 0 0,1 1 0 0 0,1 0 0 0 0,-1 0 0 0 0,0 0 0 0 0,0 0 0 0 0,1 0 0 0 0,-1 0 0 0 0,0 0 0 0 0,0 1-1 0 0,0-1 1 0 0,0 0 0 0 0,0 1 0 0 0,0-1 0 0 0,0 0 0 0 0,0 1 0 0 0,0-1 0 0 0,0 1 0 0 0,-1 0 0 0 0,1-1 0 0 0,0 1 0 0 0,0 0 0 0 0,0 0 0 0 0,0-1-1 0 0,-1 1 1 0 0,1 0 0 0 0,0 0 0 0 0,0 0 0 0 0,-2 1 0 0 0,-1-1-9 0 0,-24 1-43 0 0,14 2 51 0 0,1 1 1 0 0,-1 1-1 0 0,-10 5 1 0 0,15-7-10 0 0,-35 18-15 0 0,1 1 0 0 0,-32 22 25 0 0,42-24-3 0 0,-1 0 3 0 0,-20 8 0 0 0,49-26 5 0 0,-1 1-1 0 0,1-1 1 0 0,-1-1-1 0 0,0 1 1 0 0,0-1 0 0 0,0 0-1 0 0,-4 0-4 0 0,9-1 1 0 0,0 0 0 0 0,-1 0-1 0 0,1 0 1 0 0,0 0 0 0 0,0 0 0 0 0,0 0 0 0 0,0 0-1 0 0,-1 0 1 0 0,1 0 0 0 0,0-1 0 0 0,0 1 0 0 0,0-1-1 0 0,0 1 1 0 0,0-1 0 0 0,0 1 0 0 0,0-1-1 0 0,0 1 1 0 0,0-1 0 0 0,0 0 0 0 0,0 0 0 0 0,0 0-1 0 0,0 1 1 0 0,0-1 0 0 0,1 0 0 0 0,-1 0-1 0 0,0 0 1 0 0,1 0 0 0 0,-1 0 0 0 0,1 0 0 0 0,-1 0-1 0 0,1 0 1 0 0,-1-1 0 0 0,1 1 0 0 0,0 0-1 0 0,-1 0 1 0 0,1 0 0 0 0,0 0 0 0 0,0-1 0 0 0,0 1-1 0 0,0 0 1 0 0,0 0-1 0 0,1-19-7 0 0,1 0 0 0 0,0 0 0 0 0,2 1-1 0 0,3-14 8 0 0,6-11-48 0 0,10-21 48 0 0,-16 47-11 0 0,40-99-103 0 0,-22 70 92 0 0,-5 8 27 0 0,-1-1 1 0 0,11-36-6 0 0,-28 72 15 0 0,-2 2-11 0 0,1 1 1 0 0,-1-1-1 0 0,1 0 1 0 0,-1 0-1 0 0,0 1 1 0 0,1-1-1 0 0,-1 0 0 0 0,0 0 1 0 0,0 0-1 0 0,-1 0 1 0 0,1 0-5 0 0,-20 10 53 0 0,12-3-53 0 0,0 1 0 0 0,1 0 0 0 0,0 1 0 0 0,0-1 0 0 0,0 1 0 0 0,-4 7 0 0 0,-22 20 0 0 0,23-25 0 0 0,0 0 0 0 0,0 1 0 0 0,1 0 0 0 0,-4 6 0 0 0,9-12 1 0 0,1 1 1 0 0,-1-1-1 0 0,0 1 0 0 0,0-1 0 0 0,-1 0 0 0 0,1-1 0 0 0,-1 1 1 0 0,0-1-1 0 0,-4 3-1 0 0,8-6 61 0 0,1 0 40 0 0,-2 0-94 0 0,1-1-1 0 0,0 0 0 0 0,0 0 0 0 0,0 0 0 0 0,-1 1 1 0 0,1-1-1 0 0,0 0 0 0 0,0-1 0 0 0,0 1 0 0 0,1 0 0 0 0,-2-1-6 0 0,1 0 17 0 0,0 0-1 0 0,0 0 1 0 0,0 0-1 0 0,1-1 0 0 0,-1 1 1 0 0,0 0-1 0 0,1 0 0 0 0,0 0 1 0 0,-1-1-1 0 0,1 1 0 0 0,0-1-16 0 0,4-29 192 0 0,1 12-103 0 0,-2 5-63 0 0,8-33-50 0 0,5-12-150 0 0,8-15 174 0 0,-2 19-34 0 0,8-26-30 0 0,-21 59 64 0 0,-1 1 0 0 0,1-11 0 0 0,9-28 0 0 0,4-5 0 0 0,-21 60-11 0 0,-2 12-15 0 0,1 1 0 0 0,-2-1-1 0 0,1 1 1 0 0,-1-1-1 0 0,-2 4 27 0 0,-3 16-54 0 0,-5 11 53 0 0,-13 12-42 0 0,13-27 33 0 0,1 1 0 0 0,-4 11 10 0 0,36-49 117 0 0,-13 0-105 0 0,0 0 0 0 0,-1-1-1 0 0,-1 0 1 0 0,2-7-12 0 0,9-23 17 0 0,17-54-17 0 0,-22 62 17 0 0,-4 13 6 0 0,0 1 1 0 0,3-1-24 0 0,-9 22 2 0 0,-2 3-3 0 0,0-1 1 0 0,1 1-1 0 0,-1-1 0 0 0,0 1 1 0 0,1-1-1 0 0,-1 1 0 0 0,0-1 1 0 0,0 1-1 0 0,0-1 1 0 0,0 1-1 0 0,1-1 0 0 0,-1 0 1 0 0,0 1-1 0 0,0-1 1 0 0,0 1-1 0 0,0-1 0 0 0,0 1 1 0 0,0-1-1 0 0,0 0 0 0 0,-1 0 1 0 0,1 0-53 0 0,0 1-11 0 0,0 2 11 0 0,-1 14 33 0 0,-1-1 0 0 0,0 0 0 0 0,-1 0 0 0 0,-3 5 20 0 0,-1 14-6 0 0,1-11-9 0 0,3-10 7 0 0,0 1 1 0 0,1 0-1 0 0,0 0 1 0 0,1 0-1 0 0,1 5 8 0 0,0-18 1 0 0,0-1-1 0 0,0 0 1 0 0,0 0-1 0 0,0 0 1 0 0,0 1-1 0 0,0-1 1 0 0,0 0-1 0 0,0 0 1 0 0,1 1-1 0 0,-1-1 1 0 0,0 0-1 0 0,0 0 1 0 0,0 0-1 0 0,0 1 1 0 0,0-1-1 0 0,0 0 1 0 0,1 0-1 0 0,-1 0 1 0 0,0 0-1 0 0,0 1 1 0 0,0-1-1 0 0,0 0 1 0 0,1 0-1 0 0,-1 0 1 0 0,0 0-1 0 0,0 0 1 0 0,0 0-1 0 0,1 1 1 0 0,-1-1-1 0 0,0 0 1 0 0,0 0-1 0 0,0 0 1 0 0,1 0-1 0 0,-1 0 1 0 0,0 0-1 0 0,0 0 1 0 0,1 0-1 0 0,-1 0 1 0 0,0 0-1 0 0,0 0 1 0 0,1 0-1 0 0,-1 0 1 0 0,0 0-1 0 0,0 0 1 0 0,0-1-1 0 0,1 1 1 0 0,-1 0-1 0 0,0 0 1 0 0,0 0-1 0 0,0 0 1 0 0,1 0-1 0 0,-1 0 1 0 0,0 0-1 0 0,0-1 1 0 0,0 1-1 0 0,0 0 1 0 0,1 0-1 0 0,-1 0 0 0 0,11-9 46 0 0,5-11 30 0 0,-4-4-37 0 0,4-4-26 0 0,40-74 40 0 0,-25 36-53 0 0,-22 47 0 0 0,-5 10 0 0 0,0 1 0 0 0,1-1 0 0 0,2-3 0 0 0,-4 9 0 0 0,-1-1 1 0 0,0 1-1 0 0,0-1 0 0 0,0 0 0 0 0,-1 0 1 0 0,1 0-1 0 0,-1 0 0 0 0,0 0 0 0 0,10-30-13 0 0,-10 32-40 0 0,-7 16 0 0 0,2-4 42 0 0,-12 22-20 0 0,-8 21 31 0 0,10-20-33 0 0,-13 23 33 0 0,19-41 0 0 0,2-4 0 0 0,-2-5 0 0 0,0-1 11 0 0,7-3 43 0 0,1-2 18 0 0,0 0 4 0 0,0 0-9 0 0,-1-1-63 0 0,1 0 1 0 0,-1-1-1 0 0,0 1 0 0 0,1 0 0 0 0,0 0 1 0 0,-1 0-1 0 0,1 0 0 0 0,0 0 1 0 0,-1 0-1 0 0,1-1 0 0 0,0 1 0 0 0,0 0 1 0 0,0 0-1 0 0,0 0 0 0 0,0-1-4 0 0,0 1 0 0 0,2-14 16 0 0,0-1-1 0 0,0 1 1 0 0,1-1-1 0 0,1 1 1 0 0,1 0 0 0 0,0 0-16 0 0,11-40 34 0 0,-15 51-34 0 0,-1 3 0 0 0,1 0 0 0 0,-1 0 0 0 0,0 0 0 0 0,1 0 0 0 0,-1 0 0 0 0,1 0 0 0 0,-1 0 0 0 0,1 0 0 0 0,-1 0 0 0 0,1 1 0 0 0,0-1 0 0 0,-1 0 0 0 0,1 0 0 0 0,0 1 0 0 0,0-2 0 0 0,3-2 0 0 0,-3 3-3 0 0,-1 1 1 0 0,0 0-1 0 0,1-1 0 0 0,-1 1 1 0 0,1-1-1 0 0,-1 1 0 0 0,1 0 1 0 0,-1 0-1 0 0,1-1 0 0 0,-1 1 1 0 0,1 0-1 0 0,-1 0 0 0 0,1-1 1 0 0,0 1-1 0 0,-1 0 0 0 0,1 0 1 0 0,-1 0-1 0 0,1 0 0 0 0,0 0 1 0 0,-1 0-1 0 0,1 0 0 0 0,-1 0 1 0 0,1 0-1 0 0,-1 0 0 0 0,1 0 1 0 0,0 1-1 0 0,-1-1 0 0 0,1 0 1 0 0,-1 0-1 0 0,1 1 3 0 0,1-1-5 0 0,-1 1 1 0 0,1 0-1 0 0,-1 0 0 0 0,1 0 1 0 0,-1 0-1 0 0,1 1 0 0 0,-1-1 1 0 0,0 0-1 0 0,1 0 0 0 0,-1 1 1 0 0,0-1-1 0 0,0 1 0 0 0,0-1 1 0 0,1 2 4 0 0,11 23-82 0 0,-6-6 30 0 0,-2-1-1 0 0,0 1 1 0 0,2 14 52 0 0,5 63-207 0 0,-3-23 1 0 0,-5-43 122 0 0,10 41-236 0 0,-9-48 251 0 0,2 4 43 0 0,-7-18 26 0 0,0-2 11 0 0,0-7 46 0 0,0-1 26 0 0,2-2-67 0 0,0 0 0 0 0,-1-1-1 0 0,1 1 1 0 0,-1-1 0 0 0,0 1 0 0 0,0-1 0 0 0,0 0 0 0 0,0 0 0 0 0,0 0-16 0 0,0 1 2 0 0,7-16 7 0 0,1 0 0 0 0,0 0 1 0 0,2 1-1 0 0,0 1 0 0 0,1 0 0 0 0,0 0 0 0 0,2 0-9 0 0,-1 0 11 0 0,14-15 30 0 0,-7 16-45 0 0,-18 14-75 0 0,-2 2-37 0 0,4 4 70 0 0,-2-1 44 0 0,0 0 1 0 0,-1 1-1 0 0,0-1 0 0 0,1 1 1 0 0,-2-1-1 0 0,1 1 0 0 0,0-1 1 0 0,-1 1-1 0 0,0-1 0 0 0,0 1 1 0 0,-1 3 1 0 0,-1 11 1 0 0,-1 1 1 0 0,-2 2-2 0 0,2-5 0 0 0,-5 13 0 0 0,-1 0 0 0 0,-2 0 0 0 0,0-1 0 0 0,-2-1 0 0 0,-6 8 0 0 0,13-24 10 0 0,-1 1 0 0 0,-1-1-1 0 0,-6 7-9 0 0,11-15 5 0 0,0 0-1 0 0,-1 0 0 0 0,1-1 0 0 0,-1 1 0 0 0,0-1 0 0 0,0 0 0 0 0,0 0 0 0 0,0 0 1 0 0,-1 0-1 0 0,1-1 0 0 0,-3 1-4 0 0,-5 2 68 0 0,0-1-23 0 0,-11 1-16 0 0,14-3-6 0 0,1 0-1 0 0,-1-1 1 0 0,1 0 0 0 0,-1 0-23 0 0,6-1 4 0 0,-1-1 0 0 0,1 1 0 0 0,0 0 0 0 0,0-1 0 0 0,0 0 0 0 0,0 1 0 0 0,0-1 0 0 0,0 0 0 0 0,0-1 0 0 0,0 1 0 0 0,0-1 0 0 0,0 1 0 0 0,0-1-4 0 0,-3-2 8 0 0,-1-1 0 0 0,1 0 0 0 0,0-1 0 0 0,0 1 0 0 0,1-1 0 0 0,-1 0 0 0 0,1 0 0 0 0,-1-4-8 0 0,-1 1 0 0 0,0 1 0 0 0,0 0 0 0 0,-3-2 0 0 0,3 4 0 0 0,0-1 0 0 0,1 0 0 0 0,0-1 0 0 0,-3-4 0 0 0,8 11 0 0 0,0-1 0 0 0,0 1 0 0 0,0 0 0 0 0,0-1 0 0 0,-1 1 0 0 0,1 0 0 0 0,0 0 0 0 0,-1 0 0 0 0,1 0 0 0 0,-1 0 0 0 0,1 0 0 0 0,-1 0 0 0 0,1 1 0 0 0,-1-1 0 0 0,1 1 0 0 0,-1-1 0 0 0,-1 0 0 0 0,-1 1 0 0 0,0-1 0 0 0,0 1 0 0 0,0 0 0 0 0,0 0 0 0 0,0 0 0 0 0,0 0 0 0 0,-4 1 0 0 0,-4 2 0 0 0,0 0 0 0 0,0 1 0 0 0,0 0 0 0 0,-8 5 0 0 0,-1 2-24 0 0,1 0 0 0 0,-5 5 24 0 0,-5 3-16 0 0,-8 7 16 0 0,-28 23 0 0 0,27-19 0 0 0,-5 6 0 0 0,22-17 0 0 0,-12 8 0 0 0,-37 27 53 0 0,66-51-39 0 0,5-7-20 0 0,3-4 18 0 0,1 4 32 0 0,3-2-42 0 0,-1 0 0 0 0,0 0 0 0 0,0 0 0 0 0,0-1-1 0 0,-1 0 1 0 0,2-3-2 0 0,10-13 0 0 0,-13 17 0 0 0,0 0 0 0 0,0 0 0 0 0,0 0 0 0 0,0 0 0 0 0,2-7 0 0 0,-1 0 0 0 0,1 0 0 0 0,6-7 0 0 0,-7 12 0 0 0,0-1 0 0 0,-1 0 0 0 0,0 0 0 0 0,0 0 0 0 0,2-10 0 0 0,-5 12 20 0 0,-1 5 75 0 0,-1 2-20 0 0,1 0-37 0 0,-5-2-16 0 0,3 1 15 0 0,-1 1 97 0 0,-4 0-127 0 0,1 1 0 0 0,-1 0 0 0 0,1 0-1 0 0,-1 0 1 0 0,-4 2-7 0 0,0 1 19 0 0,1 0 0 0 0,-1 1 0 0 0,1 0 1 0 0,0 0-1 0 0,-1 2-19 0 0,-9 7 45 0 0,1 0 0 0 0,0 1-45 0 0,-14 14 23 0 0,-9 14-23 0 0,26-26 0 0 0,-1 0 0 0 0,-5 2 0 0 0,0 1 0 0 0,1 1 0 0 0,0 1 0 0 0,-9 14 0 0 0,9-11 0 0 0,17-21 1 0 0,1-1 0 0 0,0 1 0 0 0,0 0 0 0 0,1 1 0 0 0,-1-1 1 0 0,1 0-1 0 0,0 1 0 0 0,0-1 0 0 0,0 1 0 0 0,0 4-1 0 0,4-2 29 0 0,-1-6-33 0 0,1 0-1 0 0,0-1 0 0 0,-1 1 1 0 0,1-1-1 0 0,0 1 1 0 0,0-1-1 0 0,-1 0 1 0 0,1 1-1 0 0,0-1 1 0 0,0 0-1 0 0,0 0 1 0 0,-1 0-1 0 0,1-1 0 0 0,0 1 1 0 0,0 0-1 0 0,-1-1 1 0 0,1 1-1 0 0,0-1 1 0 0,-1 1-1 0 0,1-1 1 0 0,0 0-1 0 0,0 0 5 0 0,5-2-8 0 0,0-1 1 0 0,0 1-1 0 0,0-2 0 0 0,5-3 8 0 0,14-13-32 0 0,-2-2-1 0 0,0-1 33 0 0,-1 1-26 0 0,1 1 0 0 0,7-3 26 0 0,-27 21 12 0 0,-3 3 48 0 0,-1 1 12 0 0,0 0 0 0 0,0 0 0 0 0,-5 2-1 0 0,0-1-37 0 0,-6 2 13 0 0,-3 6-33 0 0,0 0 0 0 0,1 1 1 0 0,1 0-1 0 0,0 1 0 0 0,0 1 0 0 0,-2 3-14 0 0,-6 6 27 0 0,-13 9-27 0 0,-9 8 33 0 0,-19 24-33 0 0,19-20 20 0 0,16-13-7 0 0,-15 21-13 0 0,0-1-2 0 0,30-37 15 0 0,7-7-3 0 0,0-1 0 0 0,0 0 1 0 0,1 1-1 0 0,-1 0 0 0 0,-1 3-10 0 0,5-8 0 0 0,-1 1 0 0 0,1 0 0 0 0,-1-1 0 0 0,1 1 0 0 0,0 0 0 0 0,-1 0 0 0 0,1-1 0 0 0,0 1 0 0 0,0 0 0 0 0,-1-1 0 0 0,1 1 0 0 0,0 0 0 0 0,0 0 0 0 0,0 0 0 0 0,0-1 0 0 0,0 1 0 0 0,0 0 0 0 0,0 0 0 0 0,0-1 0 0 0,1 1 0 0 0,2 0 0 0 0,-2 0-2 0 0,0-1 1 0 0,0 1-1 0 0,0-1 0 0 0,0 0 1 0 0,0 1-1 0 0,0-1 0 0 0,0 0 1 0 0,0 0-1 0 0,0 0 0 0 0,0 0 1 0 0,0 0-1 0 0,1 0 2 0 0,1 0-10 0 0,-1-1 0 0 0,1 1 0 0 0,-1-1 0 0 0,1 0 0 0 0,0 0 0 0 0,-1 0 0 0 0,1 0 0 0 0,-1-1 10 0 0,34-22-134 0 0,-34 22 128 0 0,54-39-34 0 0,-18 13 4 0 0,0-2 0 0 0,3-7 36 0 0,-8 6 0 0 0,6-6 0 0 0,29-37 0 0 0,-63 68-1 0 0,-2 2 3 0 0,0 0 1 0 0,1 0-1 0 0,-1 0 1 0 0,1 1-1 0 0,0 0 1 0 0,0 0-1 0 0,1-1-2 0 0,-10 8 114 0 0,-1 2-48 0 0,-9 15-16 0 0,7-11-5 0 0,-41 49 44 0 0,17-25-50 0 0,-1-1 1 0 0,-28 21-40 0 0,3-1 39 0 0,17-14-25 0 0,19-20 7 0 0,2 2 1 0 0,0 0-1 0 0,-12 18-21 0 0,48-48-67 0 0,12-14-15 0 0,29-26 4 0 0,121-113-252 0 0,-75 59 267 0 0,51-53-92 0 0,-58 47 106 0 0,-72 81 49 0 0,-4 5 0 0 0,8-14 0 0 0,-22 29 0 0 0,-1-1 0 0 0,0 1 0 0 0,-1-1 0 0 0,0-1 0 0 0,0 1 0 0 0,1-6 0 0 0,-3 8 4 0 0,6-25 52 0 0,-8 30-52 0 0,0 0-1 0 0,1 1 1 0 0,-1-1-1 0 0,0 0 1 0 0,0 0 0 0 0,-1 1-1 0 0,1-1 1 0 0,0 0-1 0 0,0 0 1 0 0,-1 1 0 0 0,1-1-1 0 0,-1 0 1 0 0,0 1-1 0 0,0-1 1 0 0,1 0-1 0 0,-1 0-3 0 0,-4-4 31 0 0,-1 0 0 0 0,-7-4 46 0 0,10 9-24 0 0,-4 0-42 0 0,3-2-22 0 0,3 1-31 0 0,-2-4 31 0 0,2 5 11 0 0,1 0 0 0 0,0 0 0 0 0,-1 1 0 0 0,1-1 0 0 0,0 0 0 0 0,0 0 0 0 0,0 0 0 0 0,-1 1 0 0 0,1-1 0 0 0,0 0 0 0 0,0 0 0 0 0,0 0 0 0 0,1 0 0 0 0,-1 0 0 0 0,0 1 0 0 0,0-1 0 0 0,0 0 0 0 0,0 0 0 0 0,1 0 0 0 0,-1 1 0 0 0,0-1 0 0 0,1 0 0 0 0,-1 0 0 0 0,3-3 0 0 0,0-5 0 0 0,1 0-1 0 0,0 0 0 0 0,0 0 1 0 0,1 1-1 0 0,1 0 1 0 0,4-6 0 0 0,-2 3-9 0 0,3-4-71 0 0,1 1-1 0 0,7-7 81 0 0,-5 7-63 0 0,-1-1 0 0 0,1-3 63 0 0,-1 3-43 0 0,9-6 32 0 0,7-9 1 0 0,-16 14-4 0 0,-6 8 6 0 0,0 0 0 0 0,-1 0 1 0 0,0-1-1 0 0,0 0 0 0 0,2-7 8 0 0,-4 9 0 0 0,0 0 0 0 0,1 0 0 0 0,-1 1 0 0 0,6-6 0 0 0,-5 6 0 0 0,0 1 0 0 0,-1-1 0 0 0,0 0 0 0 0,0 0 0 0 0,-1 0 0 0 0,2-5 0 0 0,-4 9 0 0 0,0 0 0 0 0,0 0 0 0 0,0 0 0 0 0,0 0 0 0 0,0 1 0 0 0,0-1 0 0 0,1 0 0 0 0,-1 1 0 0 0,1-1 0 0 0,-1 1 0 0 0,1-1 0 0 0,1 0 0 0 0,0-2 0 0 0,-3 2 0 0 0,-8 8 0 0 0,3 0 0 0 0,-1 0 0 0 0,1 1 0 0 0,0-1 0 0 0,0 1 0 0 0,1 0 0 0 0,-1 0 0 0 0,2 1 0 0 0,-2 2 0 0 0,-1 5 0 0 0,0 1 0 0 0,1 1 0 0 0,-1 10 0 0 0,4-19 0 0 0,8-5 0 0 0,-4-2 2 0 0,-1-1 1 0 0,1 0-1 0 0,-1 0 1 0 0,1 0-1 0 0,-1 0 0 0 0,1-1 1 0 0,0 1-1 0 0,-1 0 0 0 0,1-1 1 0 0,-1 1-1 0 0,1-1 1 0 0,-1 1-1 0 0,1-1 0 0 0,-1 0 1 0 0,0 1-1 0 0,1-1 0 0 0,-1 0 1 0 0,0 0-1 0 0,0 0 1 0 0,1 0-1 0 0,-1-1-2 0 0,4-3 18 0 0,0-1-1 0 0,0 1 1 0 0,0-1-1 0 0,-1-1-17 0 0,2-2 8 0 0,9-13 7 0 0,-2 0 0 0 0,-1-1 0 0 0,-1 0 0 0 0,-1-1 0 0 0,2-8-15 0 0,-10 27 10 0 0,-1 0 0 0 0,0 1 0 0 0,0-1 1 0 0,-1 0-1 0 0,1 0-10 0 0,3-18 15 0 0,3-8 84 0 0,-2 5 2 0 0,0 11-74 0 0,-3 12-17 0 0,-2 2-8 0 0,1 1 0 0 0,-1-1-1 0 0,1 1 1 0 0,-1-1 0 0 0,0 0-1 0 0,0 1 1 0 0,0-1 0 0 0,1 0 0 0 0,-1 1-1 0 0,0-1 1 0 0,0 0 0 0 0,0 1-1 0 0,0-1 1 0 0,0 0 0 0 0,0 1 0 0 0,0-1-1 0 0,0 0 1 0 0,0 1 0 0 0,0-1-2 0 0,0 1-1 0 0,0 0 0 0 0,0 0 0 0 0,0 0 1 0 0,0 0-1 0 0,0 1 0 0 0,0-1 0 0 0,0 0 1 0 0,0 0-1 0 0,0 0 0 0 0,0 0 0 0 0,0 0 1 0 0,0 0-1 0 0,0 1 0 0 0,0-1 0 0 0,0 0 1 0 0,0 0-1 0 0,0 0 0 0 0,0 0 0 0 0,-1 0 1 0 0,1 0-1 0 0,0 1 0 0 0,0-1 0 0 0,0 0 0 0 0,0 0 1 0 0,0 0-1 0 0,0 0 0 0 0,0 0 0 0 0,0 0 1 0 0,0 0-1 0 0,0 0 0 0 0,-1 0 0 0 0,1 1 1 0 0,0-1-1 0 0,0 0 0 0 0,0 0 0 0 0,0 0 1 0 0,0 0-1 0 0,0 0 0 0 0,-1 0 0 0 0,1 0 1 0 0,-4 4-50 0 0,2 20 35 0 0,5-26 71 0 0,7-7-6 0 0,-7 4-42 0 0,0 1 0 0 0,-1-2-1 0 0,1 1 1 0 0,-1 0-1 0 0,0 0 1 0 0,-1-1-1 0 0,1 1 1 0 0,0-5-8 0 0,4-17 14 0 0,12-41-14 0 0,-12 46 0 0 0,-5 18 0 0 0,0-1 0 0 0,0 1 0 0 0,1-1 0 0 0,0 1 0 0 0,0 0 0 0 0,1-2 0 0 0,-3 6 0 0 0,0 0 0 0 0,0 0 0 0 0,0 0 0 0 0,0 0 0 0 0,0 0 0 0 0,0 0-1 0 0,0 0 1 0 0,0 0 0 0 0,0 0 0 0 0,0 0 0 0 0,0 0 0 0 0,0 0 0 0 0,0 1 0 0 0,0-1 0 0 0,0 0 0 0 0,0 0-1 0 0,0 0 1 0 0,0 0 0 0 0,0 0 0 0 0,0 0 0 0 0,0 0 0 0 0,0 0 0 0 0,0 0 0 0 0,0 0 0 0 0,0 0 0 0 0,0 0-1 0 0,0 0 1 0 0,0 0 0 0 0,0 0 0 0 0,0 0 0 0 0,0 0 0 0 0,0 0 0 0 0,0 0 0 0 0,0 0 0 0 0,0 0 0 0 0,0 0-1 0 0,1 0 1 0 0,-1 1 0 0 0,0-1 0 0 0,0 0 0 0 0,0 0 0 0 0,0 0 0 0 0,0 0 0 0 0,0 0 0 0 0,0 0 0 0 0,0 0-1 0 0,0 0 1 0 0,0 0 0 0 0,0 0 0 0 0,0-1 0 0 0,0 1 0 0 0,0 0 0 0 0,0 0 0 0 0,0 0 0 0 0,1 0 0 0 0,-1 0-1 0 0,0 0 1 0 0,0 0 0 0 0,0 0 0 0 0,0 0 0 0 0,0 0 0 0 0,0 0 0 0 0,0 0 0 0 0,0 0 0 0 0,0 0 0 0 0,0 0-1 0 0,0 0 1 0 0,1 9-16 0 0,0 12-28 0 0,-10 67-33 0 0,8-65 77 0 0,0-18 0 0 0,1 0 0 0 0,0-1 0 0 0,0 1 0 0 0,0 0 0 0 0,0 0 0 0 0,1 2 0 0 0,1-4-2 0 0,-2-2 1 0 0,-1 21 15 0 0,17-37 103 0 0,1-7-119 0 0,-8 10 8 0 0,1-1 1 0 0,4-9-7 0 0,-10 15 9 0 0,1 0 0 0 0,0 0-1 0 0,0 0 1 0 0,0 1 0 0 0,1 0 0 0 0,2-1-9 0 0,-3 0 0 0 0,-2 3-11 0 0,0 4-31 0 0,-2 1 38 0 0,1 0-1 0 0,-1 0 1 0 0,1 1 0 0 0,-1-1 0 0 0,1 0 0 0 0,-1 1 0 0 0,0-1 0 0 0,0 1-1 0 0,1-1 1 0 0,-1 1 0 0 0,0 0 0 0 0,-1-1 0 0 0,1 1 0 0 0,0 0 0 0 0,0 0-1 0 0,-1 0 1 0 0,1 0 0 0 0,-1 0 4 0 0,14 24 0 0 0,2 7 0 0 0,-15-31-6 0 0,0 1 0 0 0,0 0 1 0 0,0-1-1 0 0,0 1 0 0 0,0-1 0 0 0,1 0 0 0 0,-1 1 0 0 0,1-1 0 0 0,0 0 1 0 0,-1 0 5 0 0,7 8-6 0 0,-8-10 7 0 0,0 0 0 0 0,0 1 0 0 0,1-1 0 0 0,-1 1 1 0 0,0-1-1 0 0,1 0 0 0 0,-1 1 0 0 0,0-1 0 0 0,1 0 0 0 0,-1 1 0 0 0,0-1 0 0 0,1 0 0 0 0,-1 0 0 0 0,1 0 0 0 0,-1 1 0 0 0,1-1 1 0 0,-1 0-1 0 0,1 0 0 0 0,-1 0 0 0 0,0 0 0 0 0,1 0 0 0 0,-1 0 0 0 0,1 1 0 0 0,-1-1 0 0 0,1 0 0 0 0,-1-1 0 0 0,1 1 1 0 0,-1 0-1 0 0,1 0 0 0 0,-1 0 0 0 0,1 0 0 0 0,-1 0 0 0 0,1 0 0 0 0,-1-1 0 0 0,0 1 0 0 0,1 0 0 0 0,-1 0 0 0 0,1 0 0 0 0,-1-1-1 0 0,12-12 72 0 0,-10 11-55 0 0,3-3-4 0 0,-5 5-13 0 0,0 0 0 0 0,0 0 0 0 0,0 0 0 0 0,0 0 0 0 0,0 0 0 0 0,0 0 0 0 0,0 0 0 0 0,0 0 0 0 0,0-1 0 0 0,1 1 0 0 0,-1 0 0 0 0,0 0 0 0 0,0 0 0 0 0,0 0 0 0 0,0 0 0 0 0,0 0 0 0 0,0 0 0 0 0,0 0 0 0 0,0 0 0 0 0,0 0 0 0 0,1 0 0 0 0,-1 0 0 0 0,0 0 0 0 0,0 0 0 0 0,0 0 0 0 0,0 0 0 0 0,0 0 0 0 0,0 0 0 0 0,0 0 0 0 0,0 0 0 0 0,1 0 0 0 0,-1 0 0 0 0,0 0 0 0 0,0 0 0 0 0,0 0 0 0 0,0 0 0 0 0,0 0 0 0 0,0 1 0 0 0,0-1 0 0 0,0 0 0 0 0,0 0 0 0 0,0 0 0 0 0,0 0 0 0 0,1 0 0 0 0,-1 0 0 0 0,0 0 0 0 0,0 0 0 0 0,0 0 0 0 0,0 0 0 0 0,0 0 0 0 0,0 1 0 0 0,0-1 0 0 0,0 0 0 0 0,0 0 0 0 0,0 0 0 0 0,0 0 0 0 0,0 0 0 0 0,0 0 0 0 0,0 0 0 0 0,0 0 0 0 0,0 0 0 0 0,0 7 0 0 0,0-7 0 0 0,0 13-12 0 0,-2-1 1 0 0,1 0-1 0 0,-2 0 0 0 0,1 0 0 0 0,-4 8 12 0 0,-6 13-74 0 0,-6 12 74 0 0,-19 44-13 0 0,-17 39-70 0 0,36-86 29 0 0,1 0 38 0 0,-14 33 34 0 0,5-19 81 0 0,-2-1-57 0 0,-2-1-49 0 0,-3-1-43 0 0,-13 27 39 0 0,-13 35 11 0 0,42-81 0 0 0,-15 39 0 0 0,3 1-1 0 0,-12 54 1 0 0,17-52-12 0 0,2-6-20 0 0,1 0-32 0 0,1 0-37 0 0,0-1-39 0 0,2-4-29 0 0,15-55 165 0 0,-32 106-51 0 0,26-90 45 0 0,-2-1 0 0 0,-1 0 0 0 0,-5 7 10 0 0,-16 29 0 0 0,15-26 0 0 0,-2-2 0 0 0,-4 5 0 0 0,23-37 0 0 0,-27 35 67 0 0,26-34-61 0 0,-1 1 1 0 0,1-1-1 0 0,0 0 0 0 0,-1 0 1 0 0,1 0-1 0 0,-1-1 0 0 0,0 1 1 0 0,1 0-1 0 0,-1-1 0 0 0,0 0 1 0 0,0 0-1 0 0,0 0 0 0 0,0 0-6 0 0,-3 0 30 0 0,1-1 0 0 0,0 0 0 0 0,0-1 0 0 0,0 1 0 0 0,0-1-1 0 0,0 0 1 0 0,-4-1-30 0 0,-7-3 30 0 0,14 4 18 0 0,0 0-44 0 0,1 0-1 0 0,0 0 1 0 0,0 0-1 0 0,-1 0 1 0 0,1 0-1 0 0,0 0 0 0 0,0 0 1 0 0,0 0-1 0 0,0 0 1 0 0,0-1-1 0 0,1 1 1 0 0,-1 0-1 0 0,0-1 1 0 0,0 1-1 0 0,1 0 1 0 0,-1-1-1 0 0,1 1 1 0 0,-1-1-1 0 0,1 1 1 0 0,0-1-4 0 0,-2-4 6 0 0,-2-4 1 0 0,2 6-1 0 0,1 0 0 0 0,-1 0-1 0 0,1-1 1 0 0,0 1 0 0 0,0 0-1 0 0,1-1 1 0 0,-1 1 0 0 0,1-1-1 0 0,0 1 1 0 0,0-4-6 0 0,0 7 0 0 0,0 0 0 0 0,0 0 0 0 0,-1 0 0 0 0,1 0 0 0 0,0-1 0 0 0,-1 1 0 0 0,1 0 0 0 0,-1 0 0 0 0,1 0 0 0 0,-1 0 0 0 0,1 0 0 0 0,-1 0 0 0 0,0 0 0 0 0,0 0 0 0 0,1 0 0 0 0,-1 1 0 0 0,0-2 0 0 0,-1 2 2 0 0,0 0-1 0 0,0 0 1 0 0,0 0-1 0 0,0 0 1 0 0,0 0-1 0 0,0 0 1 0 0,0 1-1 0 0,0-1 1 0 0,0 1-1 0 0,0-1 1 0 0,1 1-1 0 0,-1 0 1 0 0,0 0-1 0 0,0 0 1 0 0,1 0-1 0 0,-1 0 1 0 0,0 0 0 0 0,1 0-1 0 0,-1 0 1 0 0,1 1-1 0 0,-1 0-1 0 0,-3 2 5 0 0,1 0 1 0 0,-1 1-1 0 0,1 0 0 0 0,0 0 1 0 0,1 0-1 0 0,-1 2-5 0 0,-7 10 18 0 0,0 1 0 0 0,-10 11-18 0 0,12-18 20 0 0,-1 0-1 0 0,-1 0 1 0 0,0-1-1 0 0,0-1 1 0 0,0 0-1 0 0,-10 6-19 0 0,-22 13 83 0 0,-19 17 175 0 0,-27 18 138 0 0,58-43-316 0 0,0-2-50 0 0,-38 20-30 0 0,-73 37 0 0 0,96-53 0 0 0,-2-2 0 0 0,-38 11 0 0 0,79-29 1 0 0,-54 17 52 0 0,21-8 61 0 0,1-1-1 0 0,-30 2-113 0 0,-7-1 238 0 0,31-4-138 0 0,0-2-50 0 0,-143 27-38 0 0,148-24-13 0 0,-45 10 1 0 0,52-12-29 0 0,21-4 0 0 0,0 1 0 0 0,0 0 0 0 0,0 1 0 0 0,0 0-1 0 0,0 1 30 0 0,10-4-65 0 0,2-1-16 0 0,0 0-74 0 0,0 0-33 0 0,0 0-4 0 0,1 2-7 0 0,3-1 73 0 0,0-1 57 0 0,7 1-28 0 0,-9-1 28 0 0,11 0-116 0 0,0-2 60 0 0,3-1 37 0 0,8-2 28 0 0,2-1-2 0 0,37-8 0 0 0,28-14-89 0 0,-15 4 84 0 0,-62 21 129 0 0,17-1 243 0 0,-32 4-205 0 0,0 1-36 0 0,-1 0-23 0 0,0 1-21 0 0,-1 1 27 0 0,-18 6 163 0 0,-1-1-38 0 0,-23 2 79 0 0,8-5-120 0 0,-18-1-3 0 0,12-1-48 0 0,-56 1 28 0 0,53-3-86 0 0,0 2 0 0 0,-11 4-22 0 0,-112 16 53 0 0,119-16-78 0 0,1-2 0 0 0,-1-2 0 0 0,-2-2 25 0 0,19 1-78 0 0,27-1 51 0 0,-1 0 0 0 0,1-1-1 0 0,0 1 1 0 0,0-2-1 0 0,-1 1 1 0 0,-1-1 27 0 0,5 0-110 0 0,-6-1 102 0 0,0 0 24 0 0,4 1-105 0 0,4 1-46 0 0,1 0-82 0 0,1 1-99 0 0,3 1-116 0 0,-4-2 431 0 0,1 0 1 0 0,-1 0-1 0 0,0 0 0 0 0,0 0 1 0 0,0 0-1 0 0,0 0 0 0 0,1 0 0 0 0,-1 0 1 0 0,0 0-1 0 0,0 0 0 0 0,0 0 0 0 0,0 0 1 0 0,0 1-1 0 0,1-1 0 0 0,-1 0 1 0 0,0 0-1 0 0,0 0 0 0 0,0 0 0 0 0,0 0 1 0 0,0 0-1 0 0,0 1 0 0 0,1-1 0 0 0,-1 0 1 0 0,0 0-1 0 0,0 0 0 0 0,0 0 1 0 0,0 1-1 0 0,0-1 0 0 0,0 0 0 0 0,0 0 1 0 0,0 0-1 0 0,0 0 0 0 0,0 1 1 0 0,0-1-1 0 0,0 0 0 0 0,0 0 1 0 0,-5 4-26 0 0,-6 0-2 0 0,-19 10 97 0 0,12-4-21 0 0,-96 48 184 0 0,111-56-221 0 0,-9 4 34 0 0,0-1 1 0 0,0 0-1 0 0,-5 0-45 0 0,4 0 10 0 0,1-1 0 0 0,-12 7-10 0 0,-19 7-4 0 0,18-10 31 0 0,-10 6 78 0 0,-7 2 30 0 0,13-8-98 0 0,-4 4-37 0 0,26-9 0 0 0,1 0 0 0 0,-1-1 0 0 0,1 0 0 0 0,-1 0 0 0 0,0-1 0 0 0,1 0 0 0 0,-1 0 0 0 0,0-1 0 0 0,0 1 0 0 0,0-1 0 0 0,0-1 0 0 0,0 1 0 0 0,-3-2 0 0 0,7 2 0 0 0,-8-1 0 0 0,4-3-11 0 0,2-1-31 0 0,-7-5 20 0 0,11 10 25 0 0,0-1-1 0 0,0 1 1 0 0,0 0 0 0 0,0-1 0 0 0,0 1-1 0 0,0 0 1 0 0,0 0 0 0 0,0 0 0 0 0,0 0-1 0 0,-1 0 1 0 0,1 0 0 0 0,0 0 0 0 0,0 0-1 0 0,-1 0-2 0 0,-15 7 51 0 0,8-1-52 0 0,4-2-40 0 0,-20 9 8 0 0,9-4-9 0 0,0 0 1 0 0,-11 10 41 0 0,23-16 0 0 0,0-1 0 0 0,1 1 0 0 0,-2 0 0 0 0,1-1 0 0 0,0 0 0 0 0,0 0 0 0 0,-1 0 0 0 0,1-1 0 0 0,-1 1 0 0 0,1-1 0 0 0,-3 0 0 0 0,73-19-63 0 0,42-17-172 0 0,-10 3 39 0 0,-34 12 146 0 0,70-22 50 0 0,-126 40 24 0 0,-3 2 40 0 0,-4 0-58 0 0,-1 0-1 0 0,0 0 1 0 0,0 0 0 0 0,0 0-1 0 0,0 1 1 0 0,0-1 0 0 0,1 0-1 0 0,-1 0 1 0 0,0 0 0 0 0,0 0-1 0 0,0 0 1 0 0,0 1 0 0 0,0-1-1 0 0,0 0 1 0 0,1 0 0 0 0,-1 0-1 0 0,0 0 1 0 0,0 1 0 0 0,0-1-1 0 0,0 0 1 0 0,0 0 0 0 0,0 0-1 0 0,0 1 1 0 0,0-1 0 0 0,0 0-1 0 0,0 0 1 0 0,0 0-1 0 0,0 1 1 0 0,0-1 0 0 0,0 0-1 0 0,0 0 1 0 0,0 0 0 0 0,0 0-1 0 0,0 1 1 0 0,0-1-6 0 0,-7 11 244 0 0,-2-3-158 0 0,-12 7-31 0 0,0-1 55 0 0,-54 28 411 0 0,42-26-334 0 0,13-7-117 0 0,1-1-45 0 0,9-3-17 0 0,3-2 4 0 0,0 0-1 0 0,0-1 0 0 0,0 1 0 0 0,0-2 0 0 0,-1 1-11 0 0,4-1-16 0 0,3-1-64 0 0,7-1-32 0 0,3-2 41 0 0,7-1-5 0 0,19 1-32 0 0,5-1 28 0 0,-25 3 24 0 0,0 0-1 0 0,7-3 57 0 0,-6 2-61 0 0,0 0-1 0 0,8 0 62 0 0,-6 1-30 0 0,0-1-1 0 0,11-2 31 0 0,5-1-16 0 0,-15 2 16 0 0,-1-1 0 0 0,7-3 0 0 0,-21 6 0 0 0,-3 1 0 0 0,0 0 0 0 0,1 0 0 0 0,-1 0 0 0 0,0 0 0 0 0,0 0 0 0 0,1 0 0 0 0,-1 0 0 0 0,0 0 0 0 0,0 1 0 0 0,1-1 0 0 0,-1 1 0 0 0,9 1 0 0 0,-4-1 0 0 0,-3 6 11 0 0,-1-4 10 0 0,-4 8 9 0 0,-1 2-28 0 0,2-2 9 0 0,-1-5-2 0 0,2-6-8 0 0,0 0 0 0 0,0 1 0 0 0,-1-1 0 0 0,1 1 0 0 0,0-1 0 0 0,0 1 1 0 0,0-1-1 0 0,0 0 0 0 0,0 1 0 0 0,0-1 0 0 0,0 1 0 0 0,0-1 0 0 0,0 1 0 0 0,0-1 1 0 0,0 1-1 0 0,0-1 0 0 0,0 0 0 0 0,0 1 0 0 0,0-1 0 0 0,0 1 0 0 0,0-1 0 0 0,0 1 1 0 0,1-1-1 0 0,-1 0 0 0 0,0 1 0 0 0,0-1 0 0 0,1 1 0 0 0,-1-1 0 0 0,0 0 0 0 0,0 1 1 0 0,1-1-1 0 0,-1 0 0 0 0,0 1 0 0 0,1-1 0 0 0,-1 0 0 0 0,0 0 0 0 0,1 1 0 0 0,-1-1 1 0 0,1 0-2 0 0,1 2 0 0 0,-1-1-1 0 0,1-1 0 0 0,-1 1 0 0 0,0 0 0 0 0,1-1 0 0 0,-1 1 0 0 0,1-1 0 0 0,-1 1 0 0 0,1-1 0 0 0,-1 0 0 0 0,1 1 0 0 0,-1-1 0 0 0,1 0 0 0 0,0 0 0 0 0,-1 0 0 0 0,1-1 1 0 0,27-3-34 0 0,-15 2 16 0 0,5-5-11 0 0,-9 3-12 0 0,-1 2-34 0 0,2-1 48 0 0,0 1 0 0 0,0-1 0 0 0,0-1 0 0 0,-1 0-1 0 0,1 0 1 0 0,8-6 27 0 0,12-8-148 0 0,14-12 148 0 0,-22 14-13 0 0,16-6 13 0 0,-27 16 0 0 0,0-1 0 0 0,0 0 0 0 0,0-2 0 0 0,8-6 16 0 0,1 1 0 0 0,0 1 0 0 0,1 0 0 0 0,0 2 0 0 0,3 0-16 0 0,-23 9-1 0 0,12 0 13 0 0,-12 5 73 0 0,-2 5-26 0 0,-1 1 35 0 0,-1-3-37 0 0,-6 4-8 0 0,6-8-31 0 0,-25 23 46 0 0,6-8 76 0 0,-2-2 0 0 0,-1 1-140 0 0,-2 1 43 0 0,23-14-43 0 0,-13 6 0 0 0,12-6-7 0 0,7-1-9 0 0,7-1-28 0 0,27-13 4 0 0,-11 0-40 0 0,0-2 0 0 0,5-4 80 0 0,11-7-37 0 0,26-15 37 0 0,-49 26 0 0 0,2 2 0 0 0,0 0 0 0 0,0 1 0 0 0,1 2 0 0 0,0 0 0 0 0,5 0 0 0 0,13-5 0 0 0,-32 10 0 0 0,1 1 0 0 0,-1 0 0 0 0,1 0 0 0 0,0 1 0 0 0,-1 0 0 0 0,1 1 0 0 0,5-1 0 0 0,-12 3-1 0 0,-1-1 1 0 0,0 0 1 0 0,-1 0-1 0 0,1 0 1 0 0,0 0 0 0 0,-1 0-1 0 0,1 0 1 0 0,0 0-1 0 0,-1 0 1 0 0,1-1 0 0 0,-1 1-1 0 0,1 0 1 0 0,0 0-1 0 0,-1-1 1 0 0,1 1 0 0 0,-1 0-1 0 0,1-1 1 0 0,0 1 0 0 0,-1 0-1 0 0,1-1 1 0 0,-1 1-1 0 0,-11 6 115 0 0,0 2-57 0 0,-16 8 6 0 0,1-4 14 0 0,9-5-14 0 0,-1 2-1 0 0,2 0 1 0 0,-1 0-1 0 0,0 3-63 0 0,14-10 9 0 0,-3 2-10 0 0,-5 0 15 0 0,-5 5 25 0 0,19-10-200 0 0,2 0 88 0 0,7-1-6 0 0,40-24-126 0 0,-2-2 95 0 0,17-7 86 0 0,99-61-55 0 0,-48 25 41 0 0,-67 43 38 0 0,1 3 0 0 0,2 1 0 0 0,-41 17 13 0 0,-16 10 84 0 0,-1 4-62 0 0,-2 2-20 0 0,-6 1 35 0 0,1 1-1 0 0,-2-2 1 0 0,0 0 0 0 0,-4 2-50 0 0,-21 16 62 0 0,7-2-18 0 0,-28 21 88 0 0,51-41-117 0 0,-1 0-1 0 0,0 0 0 0 0,-6 2-14 0 0,-8 4 17 0 0,17-8-9 0 0,0 0 0 0 0,0 0-1 0 0,0-1 1 0 0,0 0 0 0 0,0 0 0 0 0,-4 0-8 0 0,2 0 11 0 0,7-1 17 0 0,1-3-43 0 0,1 0 0 0 0,-1 0 0 0 0,1 0 0 0 0,0 1 0 0 0,0-1 0 0 0,0 0 0 0 0,0 0 0 0 0,0 1-1 0 0,0-1 1 0 0,0 1 0 0 0,0-1 0 0 0,1 1 0 0 0,0-1 15 0 0,1-1-35 0 0,4-6-23 0 0,1 2-1 0 0,0-1 0 0 0,1 0 59 0 0,48-33-134 0 0,-23 18 76 0 0,3-2-2 0 0,2 2 0 0 0,3 0 60 0 0,18-10-32 0 0,-7 4 32 0 0,19-5 0 0 0,-19 10 0 0 0,-46 20-1 0 0,-4 2 2 0 0,-1 1 0 0 0,1-1 0 0 0,0 1 0 0 0,-1 0 0 0 0,1 0-1 0 0,0 0 1 0 0,0 1 0 0 0,0-1 0 0 0,0 1 0 0 0,-1-1 0 0 0,1 1 0 0 0,0 0 0 0 0,0 0-1 0 0,-11 15 146 0 0,-2 0-43 0 0,-3-2-39 0 0,-28 28 11 0 0,19-21-30 0 0,-18 15 56 0 0,-1-2 0 0 0,-5 1-101 0 0,16-12 85 0 0,-42 25 91 0 0,30-20-123 0 0,24-16-30 0 0,-1-1 1 0 0,-19 7-24 0 0,-13 7 25 0 0,38-17-16 0 0,-1 0 0 0 0,0 0 0 0 0,0-1 0 0 0,-1-1 0 0 0,1-1-1 0 0,-10 2-8 0 0,21-5 7 0 0,-15-4-14 0 0,18 3 6 0 0,0 0 0 0 0,0 0-1 0 0,0-1 1 0 0,0 1 0 0 0,-1 0 0 0 0,1 0-1 0 0,0 0 1 0 0,0 0 0 0 0,0-1-1 0 0,0 1 1 0 0,0 0 0 0 0,0 0-1 0 0,-1 0 1 0 0,1-1 0 0 0,0 1-1 0 0,0 0 1 0 0,0 0 0 0 0,0 0-1 0 0,0-1 1 0 0,0 1 0 0 0,0 0 0 0 0,0 0-1 0 0,0-1 1 0 0,0 1 0 0 0,0 0-1 0 0,0 0 1 0 0,0-1 0 0 0,0 1-1 0 0,0 0 1 0 0,0 0 0 0 0,0 0-1 0 0,1-1 1 0 0,-1 1 0 0 0,0 0-1 0 0,0 0 1 0 0,0 0 0 0 0,0-1 0 0 0,0 1-1 0 0,0 0 1 0 0,1 0 1 0 0,-1 0-1 0 0,1-2-2 0 0,1 1 0 0 0,-1 0 0 0 0,1 0 0 0 0,0 0 0 0 0,0 0 0 0 0,-1 0 0 0 0,1 0 0 0 0,1 0 3 0 0,10-6-29 0 0,88-65-46 0 0,-74 56 75 0 0,19-9 0 0 0,-18 10 0 0 0,18-11 0 0 0,-31 17 0 0 0,0 1 0 0 0,1 0 0 0 0,4 0 0 0 0,2-2 0 0 0,-18 9 0 0 0,0 0 0 0 0,-1-1 0 0 0,1 1 0 0 0,0 0 0 0 0,0 1 0 0 0,0-1 0 0 0,0 1 0 0 0,0 0 0 0 0,1 0 0 0 0,-4 0 0 0 0,-1 0 0 0 0,0 0 0 0 0,0 0 0 0 0,1 0 1 0 0,-1 0-1 0 0,0 0 0 0 0,0 1 0 0 0,1-1 0 0 0,-1 0 0 0 0,0 0 0 0 0,0 0 0 0 0,1 0 0 0 0,-1 1 1 0 0,0-1-1 0 0,0 0 0 0 0,0 0 0 0 0,0 1 0 0 0,1-1 0 0 0,-1 0 0 0 0,0 0 0 0 0,0 1 0 0 0,0-1 0 0 0,0 0 1 0 0,0 1-1 0 0,0-1 0 0 0,0 0 0 0 0,0 0 0 0 0,1 1 0 0 0,-1-1 0 0 0,0 0 0 0 0,0 1 0 0 0,0-1 0 0 0,-1 0 1 0 0,1 0-1 0 0,0 1 0 0 0,0-1 0 0 0,0 0 0 0 0,0 1 0 0 0,0-1 0 0 0,0 0 0 0 0,0 0 0 0 0,0 1 1 0 0,-1-1-1 0 0,1 0 0 0 0,0 0 0 0 0,0 1 0 0 0,0-1 0 0 0,0 0 0 0 0,-1 0 0 0 0,1 1 6 0 0,-2 7 6 0 0,1-4-7 0 0,0-1 0 0 0,0 1 0 0 0,0 0 0 0 0,-1-1 1 0 0,1 1-1 0 0,-1-1 0 0 0,0 1 0 0 0,-1 1-5 0 0,-26 36 34 0 0,11-15 49 0 0,-10 10-83 0 0,18-25 2 0 0,0 1-1 0 0,1 0 1 0 0,1 1-1 0 0,0 0 1 0 0,1 0 0 0 0,0 1-1 0 0,1 0-1 0 0,5-13 0 0 0,1 0 0 0 0,-1 0 0 0 0,1 0 0 0 0,-1 0 0 0 0,1 0 0 0 0,-1 1 0 0 0,1-1 0 0 0,0 0 0 0 0,0 0 0 0 0,0 1 0 0 0,0-1 0 0 0,-1 0 0 0 0,2 0 0 0 0,-1 0 0 0 0,0 1 0 0 0,0-1 0 0 0,0 0 0 0 0,0 0 0 0 0,1 1 0 0 0,-1-1 0 0 0,1 1 0 0 0,2 5 0 0 0,-3-6-1 0 0,0 0 0 0 0,0 0 0 0 0,0 0 0 0 0,0 0 0 0 0,1 0 1 0 0,-1 0-1 0 0,0 0 0 0 0,1 0 0 0 0,-1 0 0 0 0,0 0 0 0 0,1-1 0 0 0,-1 1 0 0 0,1 0 0 0 0,0 0 0 0 0,-1-1 0 0 0,1 1 1 0 0,0 0-1 0 0,-1-1 0 0 0,1 1 0 0 0,0 0 0 0 0,0-1 0 0 0,-1 1 0 0 0,1-1 0 0 0,0 1 0 0 0,0-1 0 0 0,0 0 0 0 0,0 1 0 0 0,0-1 1 0 0,0 0 0 0 0,1 0-6 0 0,1 1 0 0 0,-1-1 0 0 0,0-1 1 0 0,1 1-1 0 0,-1 0 0 0 0,0-1 0 0 0,1 1 1 0 0,-1-1-1 0 0,0 1 6 0 0,5-2-18 0 0,3 0-24 0 0,0 0 0 0 0,-1-1-1 0 0,1 0 1 0 0,9-4 42 0 0,37-21-116 0 0,-33 16 53 0 0,0 1 0 0 0,4 0 63 0 0,-8 3-43 0 0,0 0 0 0 0,10-6 43 0 0,13-13-19 0 0,59-38-41 0 0,15-13 71 0 0,-115 77 43 0 0,-1 1 17 0 0,-3-2 44 0 0,-12-2-6 0 0,9 3-97 0 0,1 1 0 0 0,-1 0 0 0 0,0 0 0 0 0,1 0 0 0 0,-1 1 0 0 0,1 0 0 0 0,-1 0 0 0 0,1 0 0 0 0,-4 2-12 0 0,-5 2 70 0 0,0 1 0 0 0,-10 6-70 0 0,-26 12 64 0 0,32-17-64 0 0,0 2 0 0 0,0 0 0 0 0,1 1 0 0 0,0 1 0 0 0,0 0 0 0 0,1 2 0 0 0,8-7 0 0 0,-1-1 0 0 0,0 0 0 0 0,-5 3 0 0 0,4-4 0 0 0,1 1 0 0 0,0 0 0 0 0,-2 3 0 0 0,-15 12 0 0 0,19-11-11 0 0,5-7-50 0 0,2-2-24 0 0,1 0 36 0 0,4 0-16 0 0,4 0 48 0 0,0-1 0 0 0,0 0 0 0 0,0-1-1 0 0,-1 0 1 0 0,1 0 0 0 0,0-1 0 0 0,-1 0-1 0 0,4-2 18 0 0,15-8-173 0 0,23-16 173 0 0,7-3-58 0 0,68-36 58 0 0,-54 29 0 0 0,-35 19 0 0 0,0 1 0 0 0,2 3 0 0 0,0 0 0 0 0,-38 16 1 0 0,0 0 0 0 0,0 0 0 0 0,0 0 0 0 0,0 0 0 0 0,1 0 0 0 0,-1 0 0 0 0,0 0 0 0 0,0 0 0 0 0,0 0 0 0 0,0-1 0 0 0,0 1-1 0 0,0 0 1 0 0,0 0 0 0 0,0 0 0 0 0,1 0 0 0 0,-1 0 0 0 0,0 0 0 0 0,0 0 0 0 0,0 0 0 0 0,0 0 0 0 0,0 0 0 0 0,0 0 0 0 0,1 0 0 0 0,-1 0 0 0 0,0 0 0 0 0,0 0 0 0 0,0 0 0 0 0,0 0 0 0 0,0 0 0 0 0,0 0 0 0 0,1 0 0 0 0,-1 0-1 0 0,0 0 1 0 0,0 0 0 0 0,0 0 0 0 0,0 1 0 0 0,0-1 0 0 0,0 0 0 0 0,0 0 0 0 0,0 0 0 0 0,1 0 0 0 0,-1 0 0 0 0,0 0 0 0 0,0 0 0 0 0,0 0 0 0 0,0 0 0 0 0,0 1 0 0 0,0-1 0 0 0,0 0 0 0 0,0 0 0 0 0,0 0 0 0 0,0 0-1 0 0,0 0 1 0 0,0 0 0 0 0,0 0 0 0 0,0 1 0 0 0,0-1 0 0 0,0 0 0 0 0,0 0 0 0 0,0 0-1 0 0,-6 10 130 0 0,-6 5 35 0 0,5-8-99 0 0,7-6-60 0 0,-12 10 59 0 0,0 0 0 0 0,-12 7-65 0 0,-17 16 78 0 0,-37 42-6 0 0,39-40 3 0 0,40-36-72 0 0,-1 0-1 0 0,1 0 1 0 0,-1 0 0 0 0,1 1 0 0 0,0-1 0 0 0,-1 0-1 0 0,1 0 1 0 0,0 0 0 0 0,-1 0 0 0 0,1 0 0 0 0,0 0-1 0 0,-1 0 1 0 0,1 0 0 0 0,-1-1 0 0 0,1 1 0 0 0,0 0-1 0 0,-1 0 1 0 0,1 0 0 0 0,0-1-3 0 0,143-107-40 0 0,-44 31 16 0 0,-74 58 24 0 0,-6 3 0 0 0,1 2 0 0 0,1 0 0 0 0,0 1 0 0 0,11-5 0 0 0,-25 16 11 0 0,-7 1 42 0 0,-1 1 12 0 0,0 0 7 0 0,0 0 7 0 0,0 0 1 0 0,-7 5 16 0 0,-4 10-35 0 0,7-9-45 0 0,-61 67 51 0 0,48-52-67 0 0,-9 9 0 0 0,2 1 0 0 0,-1 4 0 0 0,18-25-61 0 0,0-1-15 0 0,0 3 62 0 0,4-7 119 0 0,1-3-75 0 0,1-5-105 0 0,4-6-41 0 0,-1 6 120 0 0,-1 0 40 0 0,7-10 76 0 0,1 1-45 0 0,11-12-30 0 0,0 3-90 0 0,29-24-146 0 0,-42 39 175 0 0,35-28 31 0 0,7-1 93 0 0,12-4-108 0 0,21-6 0 0 0,-29 17 0 0 0,-48 25 0 0 0,0 1 0 0 0,0-1 0 0 0,1 1 0 0 0,-1 0 0 0 0,1 0 0 0 0,2 0 0 0 0,3 1 0 0 0,1 0 0 0 0,-1 0 0 0 0,7 1 0 0 0,-17 0 0 0 0,1 1 0 0 0,-1 0 0 0 0,1 0 0 0 0,-1-1 0 0 0,1 1 0 0 0,-1 0 0 0 0,1 0 0 0 0,-1 0 0 0 0,0 1 0 0 0,0-1 0 0 0,0 0 0 0 0,1 0 0 0 0,-1 1 0 0 0,0-1 0 0 0,0 0 0 0 0,-1 1 0 0 0,1-1 0 0 0,0 1 0 0 0,0-1 0 0 0,-1 1 0 0 0,1 0 0 0 0,-1-1 0 0 0,1 1 0 0 0,-1 0 0 0 0,0-1 0 0 0,0 1 0 0 0,0 0 0 0 0,0-1 0 0 0,0 1 0 0 0,0 0 0 0 0,0 0 0 0 0,-8 20 0 0 0,1-10-1 0 0,4-10-1 0 0,-3 2 5 0 0,-8 16 8 0 0,18-38 42 0 0,-1 11-53 0 0,0 0 0 0 0,0 1 0 0 0,1 0 0 0 0,1-1 0 0 0,-1 1 0 0 0,5-5 0 0 0,34-32 0 0 0,-35 36 0 0 0,45-40-72 0 0,-28 26-45 0 0,14-16 117 0 0,-29 28-3 0 0,0 1-1 0 0,1 0 1 0 0,-1 0 0 0 0,13-5 3 0 0,9-8 2 0 0,2-1-2 0 0,28-13 0 0 0,-61 34 0 0 0,1 0 0 0 0,0 1 0 0 0,0-1-1 0 0,0 1 1 0 0,0-1 0 0 0,0 1 0 0 0,0 0 0 0 0,0-1 0 0 0,0 1 0 0 0,0 0-1 0 0,2 1 1 0 0,1-1-9 0 0,-3 1-33 0 0,-1 0 41 0 0,-1 0 1 0 0,1 0-1 0 0,-1 0 1 0 0,1 0 0 0 0,-1 0-1 0 0,0 0 1 0 0,1 0-1 0 0,-1 1 1 0 0,0-1 0 0 0,0 0-1 0 0,0 0 1 0 0,0 0-1 0 0,0 0 1 0 0,0 0-1 0 0,0 1 1 0 0,0-1 0 0 0,0 0-1 0 0,0 0 1 0 0,-1 0-1 0 0,1 0 1 0 0,0 0 0 0 0,-1 0-1 0 0,1 0 1 0 0,-1 0-1 0 0,1 0 1 0 0,-1 0-1 0 0,0 0 1 0 0,0 1 0 0 0,-2 4 1 0 0,-6 7-1 0 0,4-11 0 0 0,2-1 0 0 0,-5 3 0 0 0,-18 10 0 0 0,-15 4 0 0 0,34-14 0 0 0,-1-2 0 0 0,0 1 0 0 0,0-1 0 0 0,0 0 0 0 0,-1-1 0 0 0,1 0 0 0 0,-6 0 0 0 0,12-1 0 0 0,0 0 0 0 0,0 0 0 0 0,0 0 0 0 0,-1-1 0 0 0,1 1 0 0 0,0 0 0 0 0,-1-1 0 0 0,1 0 0 0 0,0 0 0 0 0,1 1 0 0 0,1 0 0 0 0,-1 0 0 0 0,1 0 0 0 0,-1 0 0 0 0,1 0 0 0 0,-1-1 0 0 0,1 1 0 0 0,-1 0 0 0 0,1 0 0 0 0,0-1 0 0 0,-1 1 0 0 0,1 0 0 0 0,0 0 0 0 0,-1-1 0 0 0,1 1 0 0 0,0 0 0 0 0,-1-1 0 0 0,1 1 0 0 0,0-1 0 0 0,-1 1 0 0 0,1 0 0 0 0,0-1 0 0 0,0 1 0 0 0,0-1 0 0 0,0-3 0 0 0,4-8 34 0 0,8-7 101 0 0,5 0 14 0 0,-6 9-89 0 0,-9 8-54 0 0,28-26-26 0 0,-12 12-61 0 0,1 1 0 0 0,0 1 1 0 0,18-10 80 0 0,8 2-50 0 0,-41 21 50 0 0,10-5 0 0 0,0 0 0 0 0,1 1 0 0 0,0 1 0 0 0,0 0 0 0 0,0 2 0 0 0,2-1 0 0 0,27 2-49 0 0,-23 2-35 0 0,0 1 0 0 0,6 1 84 0 0,4 3-47 0 0,-15-2 1 0 0,18 8-117 0 0,-15-2 116 0 0,-18-9 46 0 0,-1-1 1 0 0,1 1-1 0 0,0-1 0 0 0,0 1 1 0 0,-1-1-1 0 0,1 0 0 0 0,0 1 0 0 0,0-1 1 0 0,0 0-1 0 0,-1 1 0 0 0,1-1 1 0 0,0 0-1 0 0,0 0 0 0 0,0 0 0 0 0,0 0 1 0 0,1 0-29 0 0,-4 1 72 0 0,-14 10 87 0 0,-16 2 151 0 0,19-7-188 0 0,2-1-39 0 0,-150 69 136 0 0,91-45-149 0 0,56-24-78 0 0,9-3-9 0 0,-1-1-1 0 0,1 0 0 0 0,-1 0 0 0 0,-4 1 47 0 0,-5-2-25 0 0,45-1 52 0 0,-20 0-2 0 0,0 1 0 0 0,0 0 0 0 0,0 0 0 0 0,8 2-25 0 0,6 5 18 0 0,-2 2-37 0 0,11 3-57 0 0,22 10-62 0 0,-17-8-133 0 0,0-1 7 0 0,-14 0 159 0 0,-9-2 48 0 0,-4 4 43 0 0,-9-13 14 0 0,-1-2 0 0 0,-1 1 0 0 0,1-1 0 0 0,-1 0 0 0 0,0 1 0 0 0,1-1 0 0 0,-1 1 0 0 0,1-1 0 0 0,-1 1 0 0 0,0-1 0 0 0,1 1 0 0 0,-1-1 0 0 0,0 1 0 0 0,0-1 0 0 0,1 1 0 0 0,-1-1 0 0 0,0 1 0 0 0,0 0 0 0 0,0-1 0 0 0,0 1 0 0 0,0-1 0 0 0,0 1 0 0 0,0 9 0 0 0,-1-7 6 0 0,0 0-1 0 0,0 1 1 0 0,-1-1-1 0 0,0 0 1 0 0,1 0 0 0 0,-1 0-1 0 0,0-1 1 0 0,0 1-1 0 0,-1 0 1 0 0,1-1-1 0 0,-3 3-5 0 0,0-1 16 0 0,-1 1-1 0 0,1-1 1 0 0,-1 0-1 0 0,0 0 1 0 0,-3 0-16 0 0,-13 5 63 0 0,-12-4 107 0 0,16-3-116 0 0,-3 1-32 0 0,18-2-17 0 0,4-1 3 0 0,-33-1-10 0 0,51 0-57 0 0,-4 0-9 0 0,6 0-36 0 0,-20 1 57 0 0,-14 4 102 0 0,7-3-47 0 0,-32 8 102 0 0,21-8-88 0 0,-80-4 42 0 0,45-1-64 0 0,38 3 0 0 0,11 0 0 0 0,0 1 0 0 0,1 0 0 0 0,-1 0 0 0 0,1 0 0 0 0,-1 0 0 0 0,0 0 0 0 0,1 1 0 0 0,-3 0 0 0 0,-64 10 0 0 0,60-11-23 0 0,-3-1-66 0 0,-18-2-47 0 0,25-1 23 0 0,-4-14 95 0 0,9 18 9 0 0,-1-3-52 0 0,-2-6 50 0 0,1 5-71 0 0,2 3 80 0 0,0 1 0 0 0,0-1 0 0 0,0 1 0 0 0,0-1 0 0 0,0 1 0 0 0,0-1 0 0 0,0 1 0 0 0,0 0 0 0 0,0-1-1 0 0,1 1 1 0 0,-1-1 0 0 0,0 1 0 0 0,0-1 0 0 0,1 1 0 0 0,-1 0 0 0 0,0-1 0 0 0,0 1 0 0 0,1-1 0 0 0,-1 1 2 0 0,6-9-100 0 0,-2 5-14 0 0,1 1 38 0 0,15-2-21 0 0,-13 3 65 0 0,13-5-86 0 0,-14 3 109 0 0,-2 1 45 0 0,-3 2 72 0 0,-1 1 11 0 0,0 0-56 0 0,0 0-50 0 0,0 0-108 0 0,0 0-21 0 0,-4 2 22 0 0,-3 3 96 0 0,-1 0 45 0 0,-86 49 154 0 0,-30 8-126 0 0,84-38-75 0 0,3-1 0 0 0,28-18-47 0 0,4-1-138 0 0,8-4-14 0 0,0-2 125 0 0,41-35-48 0 0,4 2 95 0 0,-10 7 57 0 0,27-26-30 0 0,-58 48 51 0 0,-1 0 40 0 0,19-17 351 0 0,-24 23-362 0 0,-1 0 17 0 0,0 0 6 0 0,-17 1 74 0 0,-1 2-61 0 0,1 2-47 0 0,-1 1-35 0 0,-6 5 22 0 0,-17 10-56 0 0,-55 24 132 0 0,69-31-122 0 0,13-7 3 0 0,0-1-1 0 0,0 0 0 0 0,-1-1 1 0 0,0 0-1 0 0,-4 0-12 0 0,13-4 0 0 0,2 0 0 0 0,1 0 0 0 0,0-1 0 0 0,0 1 0 0 0,0-1 0 0 0,0 0 0 0 0,0 0 0 0 0,-2 0 0 0 0,3 0 0 0 0,1 1 0 0 0,1-1 0 0 0,-1 0 0 0 0,1 0 0 0 0,-1 0 0 0 0,1 0 0 0 0,-1 0 0 0 0,1 0 0 0 0,-1 0 0 0 0,1 0 0 0 0,-1 0 0 0 0,1 0 0 0 0,-1 0 0 0 0,1 0 0 0 0,-1 0 0 0 0,1 0 0 0 0,-1-1 0 0 0,1 1 0 0 0,-1 0 0 0 0,1 0 0 0 0,-1 0 0 0 0,1-1 0 0 0,-1 1 0 0 0,-4-4-13 0 0,2-2-86 0 0,1 2 40 0 0,2 3 57 0 0,0 1 0 0 0,0-1-1 0 0,0 1 1 0 0,0 0 0 0 0,0-1-1 0 0,1 1 1 0 0,-1 0 0 0 0,0-1 0 0 0,0 1-1 0 0,0-1 1 0 0,0 1 0 0 0,0 0-1 0 0,1-1 1 0 0,-1 1 0 0 0,0 0 0 0 0,0-1-1 0 0,0 1 1 0 0,1 0 0 0 0,-1 0-1 0 0,0-1 1 0 0,1 1 2 0 0,0-2-18 0 0,10-18-34 0 0,10-8-116 0 0,1-3-2 0 0,-10 9 125 0 0,4-7 56 0 0,-16 28 42 0 0,-11 5 45 0 0,-7 9-66 0 0,10-7-23 0 0,-14 8 73 0 0,0-1 0 0 0,-4 1-82 0 0,7-5 17 0 0,-90 41 47 0 0,92-41-64 0 0,-1-2 0 0 0,0 1 0 0 0,14-7 0 0 0,-22 6 0 0 0,15-3 0 0 0,-8 4-54 0 0,13-5-1 0 0,-18 2 28 0 0,14-3 27 0 0,-2-2 0 0 0,3-2 0 0 0,0 2 0 0 0,0 0 0 0 0,0 0 0 0 0,1 0 0 0 0,0 0 0 0 0,2 0 0 0 0,-2 3 0 0 0,0 0 0 0 0,-9 1 0 0 0,15-4 0 0 0,1 0 0 0 0,-1 1 0 0 0,1-1 0 0 0,0 0 0 0 0,-1 1 0 0 0,1 0 0 0 0,0-1 0 0 0,-1 1 0 0 0,1 0 0 0 0,0-1 0 0 0,0 1 0 0 0,0 0 0 0 0,-1 1 0 0 0,-2 1 0 0 0,-1-1 0 0 0,-20 9 0 0 0,16-8 0 0 0,0 1 0 0 0,1-1 0 0 0,2 1 0 0 0,-2-3 0 0 0,0 2 0 0 0,2-2 0 0 0,-2 1 0 0 0,4-1 0 0 0,3-1 0 0 0,1 0 0 0 0,-1 1 0 0 0,1-1 0 0 0,-1 0 0 0 0,1 0 0 0 0,-1 0 0 0 0,1 0 0 0 0,-1 0 0 0 0,1 0 0 0 0,-1 0 0 0 0,0 0 0 0 0,1 0 0 0 0,-1 0 0 0 0,1 0 0 0 0,-1 0 0 0 0,1 0 0 0 0,-1-1 0 0 0,1 1 0 0 0,-1 0 0 0 0,-8-4 0 0 0,4 0 0 0 0,0-3 0 0 0,1 0 1 0 0,4 7-1 0 0,0 0 0 0 0,-1 0 0 0 0,1 0 0 0 0,0 0 0 0 0,0-1 0 0 0,0 1 0 0 0,0 0 0 0 0,0 0-1 0 0,0 0 1 0 0,-1-1 0 0 0,1 1 0 0 0,0 0 0 0 0,0 0 0 0 0,0-1 0 0 0,0 1 0 0 0,0 0 0 0 0,0 0-1 0 0,0-1 1 0 0,0 1 0 0 0,0 0 0 0 0,0 0 0 0 0,0-1 0 0 0,0 1 0 0 0,0 0 0 0 0,0 0 0 0 0,0 0-1 0 0,1-1 1 0 0,-1 1 0 0 0,0 0 0 0 0,0 0 0 0 0,0 0 0 0 0,0-1 0 0 0,2-4-9 0 0,5-13-79 0 0,5 6 9 0 0,-6 7 16 0 0,-2 2-3 0 0,0-1 0 0 0,0 1 0 0 0,1 0 0 0 0,0 1 0 0 0,1-2 66 0 0,-5 4-6 0 0,16-15-93 0 0,-6 5 32 0 0,-2 4 50 0 0,16-11 17 0 0,-23 17 0 0 0,8-9 0 0 0,-8 7 0 0 0,0-1 0 0 0,-9 6 0 0 0,-11 8 71 0 0,-18 10 55 0 0,29-17-115 0 0,0-2-11 0 0,8-8 0 0 0,6-7 0 0 0,22-19-25 0 0,50-38-104 0 0,-39 36 115 0 0,-9 10 107 0 0,2 2-41 0 0,2 1-37 0 0,1 2-37 0 0,-3 1-29 0 0,-29 16 44 0 0,38-19-189 0 0,-34 18 206 0 0,-1 2 52 0 0,-5 1 6 0 0,-2 0-1 0 0,0 0 10 0 0,0 0 3 0 0,0 0 0 0 0,-1 1 0 0 0,-2 0-40 0 0,-6 1-13 0 0,8-2-14 0 0,-19 5 42 0 0,10-2-22 0 0,-1 0 1 0 0,1 0 0 0 0,0 1 0 0 0,0 0 0 0 0,-2 2-34 0 0,-21 11 184 0 0,-14 4-184 0 0,23-11 24 0 0,13-6-13 0 0,7-2 31 0 0,-2 1-46 0 0,5-2-74 0 0,1-2-21 0 0,-1 1 42 0 0,2-8-30 0 0,3-2-267 0 0,13-10-275 0 0,-11 14 366 0 0,0 0-88 0 0,-2 3 61 0 0,0-1-59 0 0,0 1-67 0 0,-1-1-76 0 0,-1 2 38 0 0,0 0-66 0 0,1-1-60 0 0,-1 1-54 0 0,1-2-405 0 0,1-1-89 0 0,-1 1-72 0 0,1-1-50 0 0,1-2-469 0 0,0 0-46 0 0,1-1-397 0 0,3-6-1130 0 0</inkml:trace>
  <inkml:trace contextRef="#ctx0" brushRef="#br1" timeOffset="18395.805">132 2792 5760 0 0,'0'0'166'0'0,"0"0"-28"0"0,0 0 28 0 0,0 0 95 0 0,0 0 254 0 0,-1 1 467 0 0,0 0-1182 0 0,1-1 102 0 0,-1 1 94 0 0,0 0 88 0 0,0 0 81 0 0,1 0 73 0 0,-1 0 68 0 0,0 0 60 0 0,0 0 16 0 0,1-1 38 0 0,-2 2 518 0 0,0 0 223 0 0,-2 2 1675 0 0,3-3-1887 0 0,0-1-176 0 0,0 0-94 0 0,1 0-383 0 0,-1 0-33 0 0,1 0-35 0 0,0-1-39 0 0,-1 0-42 0 0,1 1-46 0 0,0-1-46 0 0,0 0-52 0 0,-1 0-54 0 0,1-1-57 0 0,0 1-61 0 0,0-1-62 0 0,0 1 438 0 0,0 1-40 0 0,1 0-46 0 0,-1-1-40 0 0,0 1-34 0 0,0-2-34 0 0,-1-1-110 0 0,1 0 74 0 0,0 2 49 0 0,0 0 37 0 0,0 0 91 0 0,0-1 102 0 0,0 1 47 0 0,0 1 97 0 0,0-1 106 0 0,1 1 119 0 0,11-13-119 0 0,-11 12-446 0 0,0-1-1 0 0,1 1 1 0 0,-1-1-1 0 0,0 1 0 0 0,1 0 1 0 0,-1 0-1 0 0,1 0 1 0 0,-1-1-1 0 0,1 1 0 0 0,1 0-59 0 0,3-3 222 0 0,-1 0-97 0 0,6-3 12 0 0,-8 5-113 0 0,1 0-1 0 0,0-1 0 0 0,-1 1 1 0 0,0 0-1 0 0,4-4-23 0 0,13-8 126 0 0,7-1-78 0 0,2 3 45 0 0,62-21 293 0 0,-48 18-242 0 0,-1 0-86 0 0,-21 8-58 0 0,0 1 0 0 0,1 1 0 0 0,11-1 0 0 0,34-9 0 0 0,-42 8 0 0 0,7-2 0 0 0,1 1 0 0 0,4 1 0 0 0,-24 5 0 0 0,5 0 0 0 0,0 0 0 0 0,11 0 0 0 0,-19 3 0 0 0,-1 0 0 0 0,0 0 0 0 0,0 1 0 0 0,1 1 0 0 0,-1-1 0 0 0,5 3 0 0 0,-13-4 0 0 0,3-1 0 0 0,0 1 0 0 0,1-1 0 0 0,-1 1 0 0 0,0-1 0 0 0,0 0 0 0 0,0-1 0 0 0,0 1 0 0 0,0-1 0 0 0,0 0 0 0 0,2-1 0 0 0,16-1 0 0 0,-12 1 0 0 0,-1 0 0 0 0,0-1 0 0 0,0 1 0 0 0,0-2 0 0 0,0 1 0 0 0,6-5 0 0 0,-8 4 0 0 0,1 1 0 0 0,0-1 0 0 0,0 1 0 0 0,0 1 0 0 0,1 0 0 0 0,-1 0 0 0 0,1 0 0 0 0,-1 1 0 0 0,1 0 0 0 0,109 9 0 0 0,-61-4 0 0 0,-9-11 64 0 0,-39 5-46 0 0,-1 1 0 0 0,1-1 0 0 0,-1-1 0 0 0,0 1 0 0 0,0-1 0 0 0,0-1 0 0 0,2-1-18 0 0,-4 3 2 0 0,155-71 126 0 0,-138 64-58 0 0,13-2 165 0 0,-20 7-172 0 0,14-12 179 0 0,-21 13-220 0 0,1-1-1 0 0,-2-1 1 0 0,1 0 0 0 0,0 0-22 0 0,0-1 12 0 0,0 1 0 0 0,0 1-1 0 0,1 0 1 0 0,1-1-12 0 0,9-4 0 0 0,-16 6 0 0 0,0 1 0 0 0,0 0 0 0 0,0 1 0 0 0,0-1 0 0 0,0 1 0 0 0,4-1 0 0 0,2-1 19 0 0,6-4 56 0 0,-12 5-45 0 0,1 1-1 0 0,-1-1 1 0 0,1 0 0 0 0,-1 1 0 0 0,4 0-30 0 0,17-5 156 0 0,-4 1-48 0 0,-7 3-111 0 0,-5 2 15 0 0,-1-1 1 0 0,1 0-1 0 0,-1-1 0 0 0,1 0 0 0 0,5-2-12 0 0,-5 2 3 0 0,-4 0-3 0 0,0 0 0 0 0,0-1 0 0 0,0 1 0 0 0,0-1 0 0 0,2-2 0 0 0,18-9 0 0 0,-8 6 0 0 0,10-4 0 0 0,-13 7 24 0 0,5-7 69 0 0,0 1-1 0 0,-6 5-58 0 0,11-4 21 0 0,-1-4 40 0 0,-4 3 26 0 0,3 3 85 0 0,-11 4-146 0 0,-3 2-44 0 0,-2 0-34 0 0,2 0-129 0 0,0-1 69 0 0,0 1 60 0 0,0 0 50 0 0,7-2 143 0 0,21-9 441 0 0,-23 7-553 0 0,1 1-42 0 0,12-5-78 0 0,0 0-344 0 0,21-10 401 0 0,-30 10-66 0 0,0 2 54 0 0,4-3 53 0 0,10-5 94 0 0,11-5 77 0 0,-15 7-127 0 0,-4 2-91 0 0,0 0-101 0 0,5-2 60 0 0,-17 10 38 0 0,-1-2 0 0 0,0 1 0 0 0,2-2 9 0 0,-3 1 0 0 0,1 0 0 0 0,1 1 0 0 0,9-4 0 0 0,21-11 0 0 0,16-10 0 0 0,5 0 0 0 0,-34 16 0 0 0,68-36 0 0 0,-25 7 0 0 0,64-35 0 0 0,-112 63 2 0 0,0 0 0 0 0,14-14-2 0 0,-25 20 7 0 0,-5 4 21 0 0,1 0 0 0 0,-1 1 0 0 0,8-3-28 0 0,11-7 44 0 0,-17 9-14 0 0,1 0 1 0 0,-1 1-1 0 0,4-1-30 0 0,27-13 26 0 0,34-28-26 0 0,-15 7 0 0 0,-5 4 0 0 0,-16 10 3 0 0,-8 4-59 0 0,14-10-13 0 0,-7 4 63 0 0,19-9-8 0 0,-39 25-47 0 0,7-8 46 0 0,5-4 17 0 0,-10 9 20 0 0,11-9 62 0 0,-1 0-3 0 0,-11 9-60 0 0,15-10-21 0 0,-1-1 0 0 0,3-6 0 0 0,-25 22 0 0 0,39-33-20 0 0,2 4-53 0 0,-41 29-121 0 0,1 0 63 0 0,-1-2 74 0 0,-2 1 82 0 0,-5 7 44 0 0,3 1 120 0 0,-1 1-26 0 0,-1-2-150 0 0,10-17-38 0 0,27-32-227 0 0,-21 32 201 0 0,40-43 51 0 0,-4 6 0 0 0,-31 35 47 0 0,34-28 176 0 0,-38 32-210 0 0,-5 8-202 0 0,0 2 85 0 0,-3 3 76 0 0,-1-2 42 0 0,28-17-14 0 0,-19 10 0 0 0,6-3 0 0 0,-18 11 1 0 0,-2 2 30 0 0,-1-2 64 0 0,-1 1 28 0 0,1 0-82 0 0,1 1-68 0 0,0 1-50 0 0,2-1-65 0 0,-7 3 94 0 0,0-1 0 0 0,0 1 0 0 0,0 0-1 0 0,0-1 1 0 0,0 1 0 0 0,0-1-1 0 0,-1 1 1 0 0,1-1 48 0 0,10-11-119 0 0,3-5-26 0 0,-15 17 145 0 0,0 1-1 0 0,0 0 1 0 0,0-1-1 0 0,0 1 1 0 0,1 0 0 0 0,-1-1-1 0 0,0 1 1 0 0,0 0 0 0 0,0-1-1 0 0,0 1 1 0 0,1 0 0 0 0,-1 0-1 0 0,0-1 1 0 0,0 1 0 0 0,1 0-1 0 0,-1 0 1 0 0,0-1 0 0 0,0 1-1 0 0,1 0 1 0 0,-1 0-1 0 0,0 0 1 0 0,1-1 0 0 0,-1 1-1 0 0,0 0 1 0 0,0 0 0 0 0,1 0-1 0 0,-1 0 1 0 0,0 0 0 0 0,1 0-1 0 0,-1 0 1 0 0,1 0 0 0 0,-1 0-1 0 0,0 0 1 0 0,6-1 2 0 0,5-12-3 0 0,-8 9 1 0 0,1 0 0 0 0,-1 0 0 0 0,1 0 0 0 0,0 1 0 0 0,0 0 0 0 0,1-1 0 0 0,13-17 5 0 0,-4 4-19 0 0,-2 8-73 0 0,3-2-108 0 0,-4 4 103 0 0,2 1 38 0 0,2-1-12 0 0,-6 2 56 0 0,-8 5 11 0 0,4-6-1 0 0,-1 1 11 0 0,0-2 32 0 0,-4 0-33 0 0,3-10 0 0 0,-2 12-30 0 0,0-3-72 0 0,-1 3 16 0 0,1 0 0 0 0,0 0-1 0 0,0-1 1 0 0,0 1 0 0 0,1 0 0 0 0,0 0 0 0 0,0 0 0 0 0,0 1 0 0 0,1-2 76 0 0,8-13-206 0 0,-10 16 116 0 0,0 2 34 0 0,1 0 26 0 0,-1-1 31 0 0,1 1 18 0 0,-1-1-61 0 0,0 0-30 0 0,-1-1-51 0 0,0-1-59 0 0,0-1-72 0 0,0 4 100 0 0,0 0 91 0 0,0 0-105 0 0,-3-7-649 0 0,2 7 674 0 0,1 0 38 0 0,-2-2-82 0 0,0 1-84 0 0,1-1-75 0 0,0 0-67 0 0,0 1 21 0 0,0 0-35 0 0,-1-2-514 0 0,1-1-59 0 0,0-5-1422 0 0,1 7 1713 0 0,1 0 40 0 0,-1 1 42 0 0,0-1 71 0 0,1 0 86 0 0,-1 0 101 0 0,0 2-426 0 0,1 0-88 0 0,-1 0-261 0 0,0 1-666 0 0</inkml:trace>
  <inkml:trace contextRef="#ctx0" brushRef="#br1" timeOffset="20160.086">106 2780 3536 0 0,'0'0'76'0'0,"0"0"16"0"0,0 0 5 0 0,0 0-23 0 0,0 0-85 0 0,0 0 96 0 0,0 0 22 0 0,0 0-20 0 0,0 0 43 0 0,0 0 96 0 0,0 0 242 0 0,0 0 433 0 0,0 0 40 0 0,0 0-6 0 0,0 0-67 0 0,0 0-32 0 0,0 0-4 0 0,0 0-348 0 0,0 0-206 0 0,0 0-58 0 0,0 0 30 0 0,0 0 84 0 0,0 0-22 0 0,0 0-45 0 0,0 0-152 0 0,0 0-29 0 0,0 0-16 0 0,0 0-23 0 0,0 0 12 0 0,0 0 219 0 0,0 0 43 0 0,0 0-97 0 0,0 0-73 0 0,-1 0-60 0 0,1 0-50 0 0,-1-1-44 0 0,-1 0-147 0 0,1 1 121 0 0,0-1 73 0 0,0 1 97 0 0,1-1-22 0 0,-1 1 37 0 0,0 0 42 0 0,1 0 45 0 0,-1 0 49 0 0,1 0 54 0 0,-1 0 57 0 0,1 0 62 0 0,0 0-675 0 0,0 0 61 0 0,-1-1 57 0 0,1 1 52 0 0,-1 0 48 0 0,0 0 43 0 0,-1 0 39 0 0,1 0 34 0 0,-1 0 84 0 0,0-1 40 0 0,-2 1 236 0 0,-8 0 726 0 0,9 1-886 0 0,-1-1-51 0 0,1 1-87 0 0,0 0-67 0 0,0 0-78 0 0,0 0-92 0 0,2 0 153 0 0,1-1 5 0 0,0 0-10 0 0,0 0 3 0 0,0 0 16 0 0,0 0 4 0 0,0 0 0 0 0,0 0-1 0 0,0 0-6 0 0,0 0-1 0 0,-2 1 0 0 0,-5 1-18 0 0,-1 2-61 0 0,7-4 38 0 0,1 0 3 0 0,0 0 6 0 0,0 0 34 0 0,0 0 12 0 0,0 0 2 0 0,0 0-10 0 0,-2 1-54 0 0,-10 7-55 0 0,8-4 46 0 0,4-5-177 0 0,7-2-148 0 0,3-1-212 0 0,-9 4 406 0 0,-1 0 4 0 0,0 0-4 0 0,0 0-16 0 0,0 0-4 0 0,0 0 0 0 0,0 0 32 0 0,0 0 126 0 0,0 0 19 0 0,0 0-4 0 0,0 0 15 0 0,0 0 4 0 0,0 0 0 0 0,0 0 0 0 0,0 0-5 0 0,0 0-12 0 0,0 0 8 0 0,-1 1-37 0 0,-1-1-30 0 0,-1 0-11 0 0,2 1 64 0 0,-1 0 61 0 0,1 0 91 0 0,1 0-176 0 0,0-1-49 0 0,1 2-31 0 0,-2-1 47 0 0,-1 0 31 0 0,0 0 40 0 0,-2 1 50 0 0,0 0 60 0 0,-3 2-176 0 0,5-3 32 0 0,2-1 11 0 0,0 0 0 0 0,0 0 10 0 0,0 0 38 0 0,0 0 14 0 0,0 0 2 0 0,0 0-10 0 0,0 0-68 0 0,0 0-103 0 0,0 0-14 0 0,0 0 3 0 0,0 0-18 0 0,0 0-78 0 0,0 0-31 0 0,0 0-8 0 0,0 0-22 0 0,0 0-90 0 0,0 0-38 0 0,0 0-10 0 0,0 0-13 0 0,0 0-50 0 0,0 0-24 0 0,0 0-2 0 0,0 0 20 0 0,0 0 83 0 0,0 0 113 0 0,0 0 57 0 0,0 0 53 0 0,0-1 44 0 0,0 1 34 0 0,1 0 81 0 0,0-1 296 0 0,-1 0-272 0 0,0 1-88 0 0,1 0-55 0 0,-1 0-64 0 0,0-1-74 0 0,0 1-50 0 0,1 0-75 0 0,-1 0-84 0 0,0 0-91 0 0,0 0-99 0 0,0 0-106 0 0,0 0-114 0 0,1-1-121 0 0,-1 1-1129 0 0,0 0-1182 0 0</inkml:trace>
  <inkml:trace contextRef="#ctx0" brushRef="#br1" timeOffset="20910.081">5047 209 5240 0 0,'0'0'116'0'0,"0"0"17"0"0,0 0 11 0 0,0 0 7 0 0</inkml:trace>
  <inkml:trace contextRef="#ctx0" brushRef="#br1" timeOffset="21249.179">5054 194 11232 0 0,'0'0'256'0'0,"0"0"34"0"0,0 0 20 0 0,0 0-40 0 0,0 0-116 0 0,0 0-51 0 0,0 0 108 0 0,0 0 197 0 0,0 0 22 0 0,0 0-184 0 0,0 0-122 0 0,0 0-51 0 0,0 0-31 0 0,3-11-120 0 0,7-1-144 0 0,-5 7 77 0 0,-3 2 95 0 0,2-2-30 0 0,2 0 61 0 0,0 2 59 0 0,2 0 55 0 0,-6 2-104 0 0,0 0 57 0 0,0 0 47 0 0,-1-1 42 0 0,3-2 220 0 0,4-6 643 0 0,-6 7-732 0 0,0 1-55 0 0,0-1-62 0 0,-2 2-126 0 0,1 0-42 0 0,0 0 97 0 0,-1 1-14 0 0,0-2-13 0 0,-2-8-41 0 0,4-2-13 0 0,3 1-14 0 0,12-15-102 0 0,13-3 33 0 0,-25 23 116 0 0,0 0-36 0 0,1 2-34 0 0,0 0-33 0 0,10-1-164 0 0,6 4-115 0 0,-21 1 398 0 0,-1 0 18 0 0,0 0-34 0 0,0 0-136 0 0,0 0-66 0 0,0 0-12 0 0,0 0-2 0 0</inkml:trace>
  <inkml:trace contextRef="#ctx0" brushRef="#br1" timeOffset="25418.024">1073 3980 4448 0 0,'0'0'132'0'0,"0"0"-21"0"0,0 0-145 0 0,0 0-31 0 0,0 0 42 0 0,0 0 54 0 0,0 0 61 0 0,0 0 127 0 0,0 0 226 0 0,0 0 31 0 0,0 0 9 0 0,0 0 24 0 0,0 0 17 0 0,0 0 2 0 0,0 0 6 0 0,0 0 29 0 0,0 0 12 0 0,0 0 1 0 0,0 0-35 0 0,0 0-145 0 0,0 0-63 0 0,0 0-11 0 0,0 0-156 0 0,0 0-131 0 0,0 0-100 0 0,0 0-169 0 0,0 0-288 0 0,0 0-44 0 0,0 0-34 0 0,0 0-108 0 0,0 0-48 0 0,0 0-10 0 0,0 0 342 0 0,0 0 321 0 0,0 0 32 0 0,0 0 40 0 0,0 0 33 0 0,0 0 52 0 0,0 0 39 0 0,0 0 331 0 0,0 0 65 0 0,0 0-175 0 0,0 0-65 0 0,0 0 50 0 0,0 0 216 0 0,0 0 407 0 0,0 0 26 0 0,0 0-393 0 0,0 0-233 0 0,0 0-63 0 0,0 0 46 0 0,0 0 122 0 0,0 0-31 0 0,0 0-172 0 0,0 0-104 0 0,0 0-42 0 0,0 0-10 0 0,0 0 36 0 0,0 0 103 0 0,0 0 32 0 0,0 0 1 0 0,0 0-61 0 0,0 0-50 0 0,0 0-42 0 0,1 0-34 0 0,0 0-21 0 0,2-1-52 0 0,-2 1 70 0 0,0-1 62 0 0,0 1 88 0 0,-1-1 107 0 0,1 1-107 0 0,-1 0 36 0 0,0-1 37 0 0,0 1 40 0 0,1-1-160 0 0,0-1 60 0 0,1 0 244 0 0,4-4 746 0 0,-4 5-894 0 0,0-1-71 0 0,0 1-106 0 0,-1 0-93 0 0,1 1-110 0 0,-1-1-12 0 0,-1 1-35 0 0,4-2 278 0 0,0-2-51 0 0,3-3 0 0 0,-2 5-46 0 0,0-1 0 0 0,0 0 0 0 0,0 0 0 0 0,-1-1 0 0 0,1 1 0 0 0,-1-1 0 0 0,2-3-63 0 0,-1 3 60 0 0,-1 0 0 0 0,1 0 0 0 0,0 0 0 0 0,0 0 0 0 0,2 0-60 0 0,10-7 135 0 0,-1-1 65 0 0,-3 2 20 0 0,1 1 40 0 0,1 3 36 0 0,1 2 33 0 0,-11 3-223 0 0,0 0 0 0 0,0-1-1 0 0,0 1 1 0 0,0-1 0 0 0,0 0 0 0 0,3-2-106 0 0,7-4 220 0 0,-2 1-106 0 0,1 1-98 0 0,-2 0 12 0 0,1-2 71 0 0,23-20 355 0 0,-23 17-329 0 0,0 1-79 0 0,2-1 102 0 0,1 1 76 0 0,1 0 108 0 0,-8 6-117 0 0,-1 0 38 0 0,-1 0-9 0 0,2-2 195 0 0,-4 2-210 0 0,1 0-47 0 0,-2 2-102 0 0,0 0-43 0 0,9-4 54 0 0,4-2 13 0 0,-5 5-90 0 0,-8 1 4 0 0,1 0 0 0 0,0 0 0 0 0,0 0 0 0 0,4-3-18 0 0,8-4 54 0 0,8-3-43 0 0,6-2-10 0 0,-10 8 71 0 0,1-2 156 0 0,-4 2-138 0 0,4 3 13 0 0,11 1 145 0 0,-7 0-50 0 0,-9 0-104 0 0,-2-1-56 0 0,-1-1-49 0 0,12-7 33 0 0,2-3 106 0 0,-7 5 28 0 0,-7 3-67 0 0,9-2 128 0 0,-1 0-29 0 0,-8 2-127 0 0,-10 4-45 0 0,1 0 0 0 0,0 1 1 0 0,0 0-1 0 0,0 0 0 0 0,0 0-16 0 0,14-3 36 0 0,-5-1-15 0 0,7-3 57 0 0,6-2 4 0 0,-5 4-69 0 0,-17 6-13 0 0,0-1 0 0 0,-1-1-1 0 0,1 1 1 0 0,0 0-1 0 0,-1-1 1 0 0,2-1 0 0 0,10-4 0 0 0,-1 1 0 0 0,1 0 0 0 0,2 1 0 0 0,13-5 0 0 0,7-1 0 0 0,-29 10 0 0 0,0-1 0 0 0,-1-1 0 0 0,1 0 0 0 0,-1 0 0 0 0,2-1 0 0 0,-8 3 0 0 0,0 0 0 0 0,1 0 0 0 0,-1 0 0 0 0,0 1 0 0 0,1-1 0 0 0,-1 1 0 0 0,0-1 0 0 0,2 1 0 0 0,9-2 0 0 0,49-18 0 0 0,-10 2 0 0 0,-40 13 0 0 0,0 1 0 0 0,0 1 0 0 0,6-1 0 0 0,14-4 0 0 0,-15 3 0 0 0,6-3 0 0 0,0 2 0 0 0,1 1 0 0 0,13-2 0 0 0,-19 4-2 0 0,-15 2 3 0 0,0 1 1 0 0,0-1-1 0 0,0 1 0 0 0,0-1 0 0 0,0 1 0 0 0,1 0 0 0 0,-1 0 0 0 0,0 0 1 0 0,0 1-1 0 0,0-1 0 0 0,0 1-1 0 0,18 1 25 0 0,1-4-35 0 0,25-11-41 0 0,-10 2 60 0 0,-7 6 7 0 0,0 0 0 0 0,0 2 0 0 0,0 2 0 0 0,2 0-16 0 0,-21 1-11 0 0,1-2 0 0 0,-1 0 0 0 0,0 0 0 0 0,7-3 11 0 0,20-3-20 0 0,-12 3 23 0 0,-5-1 40 0 0,0 0-1 0 0,0-1-42 0 0,-1-1-8 0 0,3-1 8 0 0,0 1 0 0 0,23-4 0 0 0,-13 3-12 0 0,-1 1-44 0 0,0 2 42 0 0,18-3 91 0 0,12 1 83 0 0,-24-2-121 0 0,25-7 51 0 0,-20 13-62 0 0,-35 4-28 0 0,-1-1 0 0 0,0-1 0 0 0,0 1 0 0 0,0-1 0 0 0,-1 0 0 0 0,6-3 0 0 0,17-5 0 0 0,-15 7 8 0 0,-6 0 3 0 0,0 1 0 0 0,0 1 0 0 0,1 0 1 0 0,-1 0-1 0 0,1 0-11 0 0,58-3 64 0 0,-56 4-61 0 0,5 0-6 0 0,4-3 56 0 0,20-1-42 0 0,-2 0-49 0 0,-28 4 28 0 0,0-1-1 0 0,0 0 1 0 0,5-2 10 0 0,10-2 54 0 0,-10 2-54 0 0,0 2-1 0 0,-1 0 1 0 0,4 0 0 0 0,0-1 0 0 0,-15 2 0 0 0,0-1 0 0 0,0 1 0 0 0,0 0 0 0 0,0 0 0 0 0,1 0 0 0 0,-1 0 0 0 0,0 0 0 0 0,0 1 0 0 0,0-1 0 0 0,1 1 0 0 0,1 0 0 0 0,-1 0 0 0 0,1-1 0 0 0,-1 1 0 0 0,1-1 0 0 0,-1 0 0 0 0,1-1 0 0 0,-1 1 0 0 0,1-1 0 0 0,1 0 0 0 0,20-2 0 0 0,-19 2 0 0 0,-1 1 0 0 0,1-2 0 0 0,-1 1 0 0 0,6-2 0 0 0,12-2 0 0 0,-14 2 29 0 0,0 0-41 0 0,-5 2-5 0 0,-1-1 0 0 0,0 1 0 0 0,1 1 0 0 0,-1-1 0 0 0,5 0 17 0 0,2 2 20 0 0,0 3 57 0 0,3 3 16 0 0,-1-2-36 0 0,7 1-23 0 0,-1-3-38 0 0,20 0-24 0 0,-11-4 72 0 0,-1 1 83 0 0,-26 0-63 0 0,0 1 0 0 0,10 7-36 0 0,-10-8-26 0 0,0 1-1 0 0,-1 0 0 0 0,1-1 1 0 0,0 1-1 0 0,0 0 1 0 0,-1-1-1 0 0,1 1 1 0 0,0-1-1 0 0,0 0 0 0 0,0 1 1 0 0,0-1-1 0 0,0 0 1 0 0,0 1-1 0 0,0-1 1 0 0,0 0-1 0 0,0 0 1 0 0,0 0-1 0 0,0 0 0 0 0,0 0 1 0 0,0 0-1 0 0,0 0 1 0 0,0 0-1 0 0,0 0 1 0 0,0 0-1 0 0,0 0-1 0 0,16 1 0 0 0,-4 1 0 0 0,0-2-3 0 0,0 0 1 0 0,-1-2-1 0 0,1 1 0 0 0,9-4 3 0 0,-14 3-46 0 0,-7 2 37 0 0,0 1 9 0 0,-1-1 0 0 0,1 0 0 0 0,0 1 0 0 0,-1-1 0 0 0,1 0 0 0 0,0 1 1 0 0,-1-1-1 0 0,1 0 0 0 0,-1 0 0 0 0,1 0 0 0 0,0 0 0 0 0,-1 0 0 0 0,1 0 0 0 0,0 0 1 0 0,0 0-1 0 0,-1 0 0 0 0,1 0 0 0 0,0 0 0 0 0,0 0 0 0 0,1 0 1 0 0,1 0 7 0 0,0 0 0 0 0,0 1 0 0 0,0-1 0 0 0,0 1 0 0 0,-1-1-1 0 0,1 1 1 0 0,0 0 0 0 0,2 1-8 0 0,-3-1 0 0 0,-1-1 0 0 0,1 1 0 0 0,0-1 0 0 0,0 0 0 0 0,0 1 0 0 0,0-1 0 0 0,0 0 0 0 0,-1-1 0 0 0,1 1 0 0 0,0 0 0 0 0,0 0 0 0 0,0-1 0 0 0,1 0 0 0 0,23-2 0 0 0,-18 3 7 0 0,-8 1 9 0 0,2 1 12 0 0,23-1-15 0 0,-22 0-13 0 0,7 1 0 0 0,-3-4-11 0 0,-5 1-31 0 0,2 1 31 0 0,1 0 11 0 0,-4 0 0 0 0,1 0 0 0 0,0 0 0 0 0,0 0 0 0 0,-1 0 0 0 0,1 0 0 0 0,0-1 0 0 0,-1 1 0 0 0,1 0 0 0 0,-1-1 0 0 0,1 0 0 0 0,5 0 0 0 0,2 0 0 0 0,36-1 0 0 0,-38 2 11 0 0,-5 0 31 0 0,2 2-31 0 0,4 0-11 0 0,1 0 0 0 0,0 0 0 0 0,-2 1 0 0 0,-2 1 0 0 0,-4-4 0 0 0,-1 0 0 0 0,1 0 0 0 0,-1 0 0 0 0,1 0 0 0 0,-1 1 0 0 0,1-1 0 0 0,-1 0 0 0 0,0 0 0 0 0,1 1 0 0 0,-1-1 0 0 0,1 0 0 0 0,-1 0 0 0 0,0 1 0 0 0,1-1 0 0 0,-1 0 0 0 0,0 1 0 0 0,1-1 0 0 0,-1 1 0 0 0,0-1 0 0 0,1 0 0 0 0,-1 1 0 0 0,0-1 0 0 0,0 1 0 0 0,0-1 0 0 0,3 1 0 0 0,15 2 0 0 0,-9-3 0 0 0,-2 0 0 0 0,-5 0 0 0 0,16 8 0 0 0,-10-7 0 0 0,1-2 0 0 0,0-2 0 0 0,-6 3 0 0 0,5-2 0 0 0,3 4 0 0 0,-2-2 0 0 0,2 4 0 0 0,0 3 0 0 0,-10-6-6 0 0,0-1 0 0 0,0 1 0 0 0,1-1 1 0 0,-1 1-1 0 0,0-1 0 0 0,1 0 0 0 0,-1 0 0 0 0,0 1 0 0 0,1-1 0 0 0,-1 0 0 0 0,0 0 0 0 0,2-1 6 0 0,-1 1-4 0 0,-2 0-53 0 0,0 0-30 0 0,0 0-7 0 0,0 0 8 0 0,0 0-52 0 0,0 0-22 0 0,0 0-7 0 0,0 0-173 0 0,0 0 44 0 0,0 0 41 0 0,0 0 39 0 0,0 0-112 0 0,0 0 119 0 0,0-1 98 0 0,0 1 70 0 0,0-1 51 0 0,0 0 79 0 0,0 0-92 0 0,0 1-30 0 0,0-1-36 0 0,0 1-43 0 0,0-1-51 0 0,0 1-109 0 0,0-1-98 0 0,0 1-111 0 0,0 0 195 0 0,0-1-33 0 0,0 1-61 0 0,0 0-42 0 0,0 0-43 0 0,0-1-46 0 0,0 1-49 0 0,0 0-49 0 0,0 0-52 0 0,0 0-54 0 0,0 0-56 0 0,0-1-58 0 0,0 1-61 0 0,0 0-62 0 0,0 0-65 0 0,0 0-66 0 0,0 0-68 0 0,0 0-71 0 0,0 0-979 0 0,0 0-1234 0 0</inkml:trace>
  <inkml:trace contextRef="#ctx0" brushRef="#br1" timeOffset="26879.124">1143 3926 7224 0 0,'0'0'165'0'0,"0"0"22"0"0,0 0 7 0 0,0 0-47 0 0,0 0 25 0 0,0 0 96 0 0,0 0 261 0 0,0 0 477 0 0,0 0-496 0 0,0 0-121 0 0,0 0-104 0 0,0 0-86 0 0,0 0-72 0 0,0-1-49 0 0,0 0 22 0 0,0 0-28 0 0,0 0 85 0 0,0 1-32 0 0,0-1 39 0 0,0 0 63 0 0,0 0-85 0 0,0 1-74 0 0,1-1-62 0 0,-1 0-67 0 0,0-1-54 0 0,1-1-375 0 0,-1 1 308 0 0,1 1 75 0 0,-1-1 96 0 0,0 1 63 0 0,1 0 47 0 0,-1 0 60 0 0,0 0 64 0 0,0 0 73 0 0,0 0 11 0 0,0 0 59 0 0,0 0 64 0 0,1-1 65 0 0,-1 1 72 0 0,0 0 75 0 0,0 0 79 0 0,0-1 82 0 0,-1 1-611 0 0,-1 0 71 0 0,-7-1 703 0 0,3 2-538 0 0,3 0-265 0 0,0 0-49 0 0,-1 0-54 0 0,3 0-78 0 0,-1 0-34 0 0,0 0-106 0 0,1 0-104 0 0,-1 0 190 0 0,2 0 2 0 0,0 1 55 0 0,-1 1-27 0 0,-1-1 29 0 0,-9 8 7 0 0,9-8 13 0 0,1-1-7 0 0,1 0 1 0 0,-1 1 0 0 0,1-1 0 0 0,-1 1-1 0 0,0-1 1 0 0,1 1 0 0 0,-1-1-1 0 0,1 1 1 0 0,-1-1 0 0 0,1 1 0 0 0,-1 0-1 0 0,1-1 1 0 0,0 1 0 0 0,-1 0-1 0 0,1-1 1 0 0,0 1 0 0 0,-1 0 0 0 0,1-1-1 0 0,0 1 1 0 0,0 0-1 0 0,-1 1 53 0 0,-2-2 4 0 0,2 0-56 0 0,0 1-1 0 0,1-1 1 0 0,-1 0 0 0 0,0 0 0 0 0,0 0-1 0 0,0 1 1 0 0,1-1 0 0 0,-1 0 0 0 0,0 0-1 0 0,0 1 1 0 0,1-1 0 0 0,-1 1-1 0 0,0-1 1 0 0,1 1 0 0 0,-1 0-1 0 0,-5 6 80 0 0,5-5 18 0 0,1-2 19 0 0,-2 6-47 0 0,1-5-25 0 0,0 0 36 0 0,-2 7 75 0 0,-1 3 191 0 0,-4 8 268 0 0,4-10-454 0 0,-2 0-47 0 0,6-7-191 0 0,-1-1 8 0 0,-15 20 45 0 0,15-19-19 0 0,0 4 32 0 0,0-1-14 0 0,-1-3-67 0 0,2-1-99 0 0,0-1-226 0 0,0 0-399 0 0,0 0-43 0 0</inkml:trace>
  <inkml:trace contextRef="#ctx0" brushRef="#br2" timeOffset="39249.037">5038 1687 4000 0 0,'0'0'91'0'0,"0"0"11"0"0,0 0 9 0 0,0 0-7 0 0,0 0-11 0 0,0 0 79 0 0,0 0 28 0 0,0 0 7 0 0,0 0-12 0 0,0 0-58 0 0,0 0-29 0 0,0 0-4 0 0,0 0-27 0 0,0 0 16 0 0,0 0 58 0 0,0 0 148 0 0,0 0-3 0 0,1-1-80 0 0,1-1 270 0 0,0 0-206 0 0,-2 2-44 0 0,1-1 71 0 0,0 0 15 0 0,-1 1 70 0 0,1-1 81 0 0,-1 1 88 0 0,0 0 100 0 0,0 0 107 0 0,0 0 119 0 0,0 0-397 0 0,-1 0 33 0 0,0 1-493 0 0,-2 0-12 0 0,-7 4 61 0 0,8-4 33 0 0,2-1 44 0 0,0 0 11 0 0,0 0 9 0 0,0 0 33 0 0,0 0 14 0 0,-1 7 365 0 0,-1 2-251 0 0,1-2-116 0 0,0-4-73 0 0,-4 10 16 0 0,-2-1-35 0 0,-21 21 170 0 0,16-21-161 0 0,-4 4 73 0 0,6-6-37 0 0,0 2 40 0 0,8-10-213 0 0,-1 1 54 0 0,0-2 48 0 0,1 0 43 0 0,-1 0 77 0 0,-1-1 45 0 0,1-1 99 0 0,-3-1 241 0 0,-3-4 428 0 0,3 0-438 0 0,4 4-392 0 0,-1 0-34 0 0,1-1-39 0 0,0 1-44 0 0,0-1-48 0 0,0 1-80 0 0,-1 0-88 0 0,1 0-97 0 0,-10-9 232 0 0,-6-3-43 0 0,-10-8-2 0 0,21 18 27 0 0,4 3-33 0 0,-4-1 32 0 0,-1 1 23 0 0,7 1 50 0 0,1-1 66 0 0,0 1-86 0 0,0-1-79 0 0,-1 0-73 0 0,1 0-66 0 0,0 0-59 0 0,-1 0-54 0 0,1 0-46 0 0,-1-1-119 0 0,0 1-47 0 0,0-2-414 0 0,-2-3-1304 0 0,2 4 1594 0 0,0 1 61 0 0,1 0 204 0 0,-1 0 49 0 0,1 0 56 0 0,-1 0 64 0 0,1 0 71 0 0,0 0 78 0 0,0 1 86 0 0,0 0 93 0 0,-1-3-2494 0 0</inkml:trace>
  <inkml:trace contextRef="#ctx0" brushRef="#br2" timeOffset="40080.813">5103 1729 4752 0 0,'0'0'101'0'0,"0"0"22"0"0,0 0 6 0 0,0 0-6 0 0,0 0-46 0 0,0 0-69 0 0,0 0-54 0 0,0 0-50 0 0,0 0-71 0 0,0 0-84 0 0,0 0-70 0 0,0 0-135 0 0,0 0-304 0 0</inkml:trace>
  <inkml:trace contextRef="#ctx0" brushRef="#br2" timeOffset="40312.197">5142 1699 2056 0 0,'0'0'120'0'0</inkml:trace>
  <inkml:trace contextRef="#ctx0" brushRef="#br2" timeOffset="40578.481">5138 1694 5072 0 0,'0'0'144'0'0,"0"0"-16"0"0,0 0 37 0 0,0 0 100 0 0,0 0 263 0 0,0 0 479 0 0,0 0 45 0 0,0 0-427 0 0,0 0-243 0 0,0 0-48 0 0,0 0 104 0 0,0 0 227 0 0,0 0-22 0 0,0 0-396 0 0,0 0-41 0 0,0 0-38 0 0,0 0-36 0 0,0 0 38 0 0,0-1-107 0 0,1 1-79 0 0,-1 0-52 0 0,1-1-310 0 0,-1 0 247 0 0,1 1 89 0 0,-1 0 40 0 0,0 0 49 0 0,0 0 59 0 0,0-1 69 0 0,1 1 77 0 0,-1 0 88 0 0,0 0 98 0 0,0 0-87 0 0,0 1 50 0 0,0-1 54 0 0,0 0 55 0 0,0 0 60 0 0,0 0 62 0 0,0 0 64 0 0,0 1 68 0 0,-2 4-691 0 0,1 1 88 0 0,-4 10 272 0 0,3-11-345 0 0,0-1-66 0 0,1-3 53 0 0,2 5 0 0 0,-2 0 87 0 0,-1 0 68 0 0,-1 0 49 0 0,-9 10 604 0 0,6-10-535 0 0,3-2-142 0 0,-1 0-42 0 0,1 0-54 0 0,1 0-66 0 0,-1 0 101 0 0,-2 1 119 0 0,-5 5 104 0 0,2 1-215 0 0,6-9-92 0 0,-1-1-53 0 0,0 0 12 0 0,0 2 69 0 0,-1 4 61 0 0,-2 2 152 0 0,-15 16 93 0 0,19-22-385 0 0,2 0-5 0 0,-9 9 53 0 0,-16 8-35 0 0,16-12 20 0 0,2-1-46 0 0,5-6-33 0 0,2-1-52 0 0,0 0-37 0 0,0 0-122 0 0,0 0-205 0 0,0 0-11 0 0,0 0 285 0 0,0 0 26 0 0,0 0-12 0 0,0 0-47 0 0,0 0-54 0 0,0 0-49 0 0,0 0-227 0 0,0-1-58 0 0,0-1-243 0 0,0-2-468 0 0</inkml:trace>
  <inkml:trace contextRef="#ctx0" brushRef="#br2" timeOffset="41684.526">1789 2943 10248 0 0,'0'0'230'0'0,"0"0"30"0"0,0 0-24 0 0,1 0-101 0 0,0 0-74 0 0,3 0-16 0 0,-1 0 13 0 0,19 2-4 0 0,-1-3 89 0 0,-7-2 26 0 0,-1 1 77 0 0,2-1 99 0 0,-1 1 110 0 0,-8 1-252 0 0,0-1 53 0 0,-1 0 44 0 0,1-1 36 0 0,23-19 1924 0 0,-24 18-1902 0 0,0 0-41 0 0,-1 1-51 0 0,1-1-64 0 0,3-2 226 0 0,-1 0-64 0 0,0-1-57 0 0,0 0-53 0 0,-1-1-47 0 0,0 1-42 0 0,6-9 60 0 0,-1 0-111 0 0,7-5-47 0 0,-14 16-61 0 0,58-58 66 0 0,-48 51-73 0 0,0 1 1 0 0,5-2 0 0 0,-15 10 30 0 0,42-26 297 0 0,-13 13-145 0 0,-27 14-152 0 0,0-1 0 0 0,1 2 0 0 0,-1-1 0 0 0,1 1 0 0 0,4-1-30 0 0,11 2 30 0 0,0 5-37 0 0,-14 1 6 0 0,-3-3 16 0 0,1-1 25 0 0,23 13-19 0 0,-14-7 164 0 0,-14-7-160 0 0,1 0-1 0 0,-1 0 1 0 0,0-1 0 0 0,1 1-1 0 0,-1 0 1 0 0,0-1 0 0 0,1 1-1 0 0,-1-1 1 0 0,1 1 0 0 0,-1-1-1 0 0,1 0 1 0 0,-1 1-1 0 0,1-1 1 0 0,-1 0 0 0 0,1 0-1 0 0,0 0 1 0 0,-1 0 0 0 0,1-1-1 0 0,0 1-24 0 0,3-1-120 0 0,0-1 63 0 0,0 1 55 0 0,0 0 46 0 0,1-1 51 0 0,0 0 35 0 0,19-7 614 0 0,-16 5-575 0 0,-3 1-130 0 0,1 0-105 0 0,-4 1-13 0 0,0 0-36 0 0,1 0-39 0 0,-1 0-40 0 0,1 0-162 0 0,1-1-100 0 0,-1 0-107 0 0,0 0-118 0 0,1 0-126 0 0,-3 1 354 0 0,0 0-35 0 0,0 1-36 0 0,0-1-37 0 0,0 0-38 0 0,0 0-40 0 0,1 0-610 0 0,-1-1-35 0 0,6-4-2689 0 0</inkml:trace>
  <inkml:trace contextRef="#ctx0" brushRef="#br2" timeOffset="42093.432">2944 2457 15736 0 0,'0'0'464'0'0,"0"0"-262"0"0,0 0-48 0 0,0 0-43 0 0,1 0-37 0 0,0 0-12 0 0,3-2-101 0 0,-1 2 89 0 0,0-1-185 0 0,1 1 43 0 0,-1-1 40 0 0,0 0 39 0 0,4-1 90 0 0,-1 0 120 0 0,1 0 139 0 0,0-1 94 0 0,-1 0 51 0 0,9-5 717 0 0,-7 3-536 0 0,-3 1-336 0 0,0 0-73 0 0,-2 2-196 0 0,9-9 129 0 0,0 1-99 0 0,-1 0-63 0 0,11-16-29 0 0,-7 8 55 0 0,-4 8-39 0 0,0-1-1 0 0,10-6-10 0 0,-5 5 58 0 0,-2 2 41 0 0,1 1 62 0 0,-1 0 79 0 0,0 1 91 0 0,-1 2-114 0 0,1 1-61 0 0,7 0-12 0 0,0 0-69 0 0,-12 3-51 0 0,13 2-25 0 0,-18 0 19 0 0,1 1 0 0 0,-1 0 1 0 0,1 1-1 0 0,-1-1 0 0 0,1 1 0 0 0,-1 0-18 0 0,26 15 141 0 0,-11-5-83 0 0,-11-7-53 0 0,40 34 131 0 0,-37-32-104 0 0,0-3 56 0 0,4 0 72 0 0,7-1 144 0 0,0-3 9 0 0,-7-1-138 0 0,-2 0-68 0 0,-1 0-51 0 0,-7 0-51 0 0,15-2-68 0 0,-1-3-111 0 0,-4 1-16 0 0,0-1-41 0 0,13-8-313 0 0,11-10-279 0 0,-24 14 493 0 0,1-2 9 0 0,0 0 69 0 0,-13 10 20 0 0,-1 0 35 0 0,6-4-293 0 0,-5 4 253 0 0,1-1-52 0 0,-2 2 54 0 0,0-1-45 0 0,0 1 5 0 0,-1-1-43 0 0,1 1-47 0 0,0 0-54 0 0,-1-1-52 0 0,1 1-59 0 0,-1 0-51 0 0,1 0-46 0 0,-1 0-176 0 0,1-1-45 0 0,0 0-214 0 0,1 0-579 0 0,-3 2 1606 0 0</inkml:trace>
  <inkml:trace contextRef="#ctx0" brushRef="#br2" timeOffset="42446.513">3999 2481 14600 0 0,'0'0'330'0'0,"0"0"45"0"0,0 0 20 0 0,0 0-226 0 0,1-1-41 0 0,0 1 28 0 0,1-1-104 0 0,5-3-91 0 0,-4 2 72 0 0,13-7 6 0 0,0 1 0 0 0,0 0 0 0 0,6-1-39 0 0,22-11 28 0 0,-33 15 60 0 0,0 1 1 0 0,0 0-1 0 0,0 1 1 0 0,4-1-89 0 0,5 0 85 0 0,-1 1-45 0 0,-16 2-30 0 0,-1 1 0 0 0,1 0 0 0 0,-1 0 0 0 0,1 0 0 0 0,0 0 0 0 0,-1 0 0 0 0,2 1-10 0 0,13 6 161 0 0,-3 5 83 0 0,-1 2 72 0 0,5 5 222 0 0,-16-17-459 0 0,0 0 0 0 0,1-1 0 0 0,-1 1 0 0 0,0-1 0 0 0,1 1 0 0 0,-1-1 0 0 0,1 0-1 0 0,0 0-78 0 0,5 2-135 0 0,-1-1 66 0 0,1-1 57 0 0,-1 0 49 0 0,8 1 132 0 0,26-4 579 0 0,-32 0-619 0 0,-1 1-37 0 0,6-3-50 0 0,-8 3-75 0 0,0-1-42 0 0,1-1-47 0 0,-1 1-52 0 0,0 0-57 0 0,1-1-63 0 0,-1 0-66 0 0,0 1-72 0 0,0-1-77 0 0,-1 0-82 0 0,1-1-86 0 0,0 1-92 0 0,-1 0-97 0 0,1-1-101 0 0,0 0-1174 0 0,4-3-1216 0 0,-9 6 2971 0 0</inkml:trace>
  <inkml:trace contextRef="#ctx0" brushRef="#br2" timeOffset="44278.604">498 3300 5192 0 0,'-9'24'233'0'0,"-4"8"20"0"0,13-31 40 0 0,-1 0-47 0 0,1 0 138 0 0,-1 4 459 0 0,1-4-547 0 0,-1 1 92 0 0,1-2-150 0 0,0 1 34 0 0,0 0 39 0 0,0 0 43 0 0,-1 0 190 0 0,1 0 93 0 0,-1 0 101 0 0,0 0 112 0 0,0 1-493 0 0,0 0-41 0 0,-1 6 515 0 0,0-3-263 0 0,1-2-120 0 0,0 0-10 0 0,0-1 78 0 0,-1 0-15 0 0,1 0 74 0 0,-1 0 84 0 0,0-1 93 0 0,2 0-475 0 0,0-1-12 0 0,0 0-7 0 0,0 0-30 0 0,-1 0-52 0 0,1-1-76 0 0,-1 0-48 0 0,-1-1-9 0 0,2 1 4 0 0,-5-22 484 0 0,4-5-120 0 0,4 1-105 0 0,4 2-90 0 0,-2 5-76 0 0,4-7-10 0 0,-2 12-72 0 0,1 0 1 0 0,8-10-59 0 0,-10 16 11 0 0,0 1-1 0 0,1 0 1 0 0,0 0 0 0 0,0 1-1 0 0,1 0 1 0 0,0 0 0 0 0,0 0-1 0 0,4-1-10 0 0,12-7 0 0 0,-11 6-5 0 0,0 1 0 0 0,0 1 1 0 0,10-4 4 0 0,-15 8-83 0 0,18-8-270 0 0,-2-2-102 0 0,-23 12 513 0 0,0 1-32 0 0,2-2-69 0 0,0 1-112 0 0,1 0-101 0 0,-1 0-86 0 0,1-1-75 0 0,-1 1-62 0 0,0 1-48 0 0,1-2-631 0 0,-2 2-259 0 0</inkml:trace>
  <inkml:trace contextRef="#ctx0" brushRef="#br2" timeOffset="44630.645">734 3376 9272 0 0,'1'1'3'0'0,"1"4"59"0"0,2 1 95 0 0,-1 0 119 0 0,-1-3-86 0 0,0 1 39 0 0,0-1-149 0 0,0-1-64 0 0,5 0-132 0 0,-4-3 132 0 0,-1 1 65 0 0,-1 0 78 0 0,1 0 99 0 0,0 0 117 0 0,3 3 753 0 0,0-2-105 0 0,-1 0-102 0 0,1 0-96 0 0,-1-1-93 0 0,1-1-89 0 0,-1 0-85 0 0,0 0-80 0 0,0-1-76 0 0,0 0-74 0 0,1-1-67 0 0,-1 0-65 0 0,0-1-61 0 0,0 0-55 0 0,0 0-53 0 0,0 0-48 0 0,5-6 157 0 0,-1 0-81 0 0,14-16-1 0 0,-15 20-49 0 0,-1-1 0 0 0,0 0-1 0 0,4-7-4 0 0,3-3-19 0 0,1 2-37 0 0,1 0-30 0 0,0-1 38 0 0,4-4 23 0 0,-14 15 25 0 0,0 0 0 0 0,0 0 0 0 0,0 1 0 0 0,1 0 0 0 0,0 0 0 0 0,0 0 0 0 0,0 1 0 0 0,3-2 0 0 0,-3 4-60 0 0,-1 1 97 0 0,0 2 79 0 0,0 1 61 0 0,11 18 763 0 0,-12-16-753 0 0,-1 0-44 0 0,1 0-57 0 0,0-1-72 0 0,1 0 22 0 0,10 7 107 0 0,-1-6-90 0 0,15 3-53 0 0,-14-2-46 0 0,-7-4-18 0 0,0-1-37 0 0,4-1-109 0 0,0-3-102 0 0,-10 2 202 0 0,0 1 34 0 0,3-1-40 0 0,0 0 38 0 0,-3 0-25 0 0,1 0-39 0 0,-1 1-67 0 0,0-1-29 0 0,1 0-69 0 0,-1 0-77 0 0,0 0-89 0 0,0 0 36 0 0,-1 1-63 0 0,1-1-56 0 0,-1 0-49 0 0,1-1-175 0 0,1 1-48 0 0,-1-1-213 0 0,2 0-575 0 0,-4 2 1549 0 0</inkml:trace>
  <inkml:trace contextRef="#ctx0" brushRef="#br2" timeOffset="45917.212">3463 1803 7920 0 0,'0'0'174'0'0,"0"0"29"0"0,0 0 13 0 0,0 0-64 0 0,0 0 4 0 0,0 0 73 0 0,0 0 210 0 0,0 0 388 0 0,0 0 33 0 0,0 0 0 0 0,0 0-16 0 0,0 0-4 0 0,0 0 0 0 0,0 0-352 0 0,0 0-207 0 0,0 0-60 0 0,0 0 31 0 0,0 0 95 0 0,0 0-26 0 0,0 0-45 0 0,0-1-190 0 0,-1 1-48 0 0,-5-3-34 0 0,3 3 47 0 0,-15 9-41 0 0,12-7-10 0 0,1 1 0 0 0,0 0 0 0 0,0 0 0 0 0,0 0 0 0 0,0 0 0 0 0,0 1 0 0 0,1 0 2 0 0,0 1-1 0 0,0-1 0 0 0,1 1 1 0 0,-1 0-1 0 0,1-1 0 0 0,0 1 0 0 0,-1 3-1 0 0,2-3 14 0 0,0 0 0 0 0,0 1 0 0 0,0-1-1 0 0,0 5-13 0 0,1-2 8 0 0,1 0-1 0 0,0 0 0 0 0,0 0 0 0 0,0 0 0 0 0,1 0 0 0 0,1 0 0 0 0,-1 0 0 0 0,1 0 0 0 0,1 0 0 0 0,0 1-7 0 0,5 21-7 0 0,-8-29 8 0 0,1 0-1 0 0,-1 0 0 0 0,0 0 0 0 0,0-1 0 0 0,1 1 0 0 0,-1 0 0 0 0,1 0 0 0 0,-1-1 0 0 0,1 1 0 0 0,-1 0 0 0 0,1-1 0 0 0,-1 1 0 0 0,1 0 0 0 0,0-1 0 0 0,-1 1 0 0 0,1-1 0 0 0,0 1 0 0 0,0-1 0 0 0,-1 1 0 0 0,1-1 1 0 0,0 1-1 0 0,0-1 0 0 0,1 1-1 0 0,0-1 1 0 0,0 1 0 0 0,0-1-1 0 0,0 0 1 0 0,0 1 0 0 0,0-1-1 0 0,1 0 1 0 0,-1 0 0 0 0,1-1 0 0 0,3 1 3 0 0,-1-1 0 0 0,1-1 0 0 0,-1 1-1 0 0,0-1 1 0 0,0 1 0 0 0,0-1 0 0 0,3-2-3 0 0,5-5 70 0 0,-1-1 76 0 0,0-2 48 0 0,10-19 316 0 0,-11 12-261 0 0,1-9-82 0 0,-2-2-92 0 0,-9 24-74 0 0,0 0 0 0 0,0 0 1 0 0,0 1-1 0 0,0-1 0 0 0,-1 0 0 0 0,0 0 0 0 0,0 0 0 0 0,-1 0 0 0 0,0-2-1 0 0,-7-10 18 0 0,-6 1-62 0 0,-3 5-54 0 0,15 12 80 0 0,0-1 1 0 0,0 0-1 0 0,0 1 0 0 0,0-1 0 0 0,0 1 0 0 0,0-1 1 0 0,0 1-1 0 0,-2 0 18 0 0,-7 0-16 0 0,-4 0 19 0 0,-2 0-60 0 0,15 0-64 0 0,2 0-55 0 0,0 0-249 0 0,0 0 230 0 0,0 0-30 0 0,0 0-70 0 0,0 0 100 0 0,0 0-38 0 0,0 0-39 0 0,0 0-39 0 0,0 0-411 0 0,0 0 105 0 0,0 0-52 0 0,0 0-780 0 0,0 0-609 0 0,0 0-1162 0 0</inkml:trace>
  <inkml:trace contextRef="#ctx0" brushRef="#br2" timeOffset="46163.547">3638 1710 13416 0 0,'0'0'298'0'0,"0"0"46"0"0,0 0 24 0 0,0 0-151 0 0,0 0-103 0 0,0 0-28 0 0,1 1-44 0 0,2 6-39 0 0,-2-2 31 0 0,-1 0 38 0 0,1 5 162 0 0,-1 0 52 0 0,-1 13 475 0 0,1-10-404 0 0,0-7-218 0 0,-1 0-37 0 0,1 16 254 0 0,-2 0-113 0 0,1 2-111 0 0,0 1-129 0 0,1-14-52 0 0,3-2 55 0 0,-2-7-82 0 0,-1 0-10 0 0,0 1-43 0 0,0-2-162 0 0,1 0 112 0 0,-1-1 97 0 0,0 1 79 0 0,0 0 53 0 0,0 0 38 0 0,1 1 307 0 0,0-1-252 0 0,-1 0-81 0 0,0 0-40 0 0,0-1-49 0 0,1 1-58 0 0,-1 0-71 0 0,0 0-78 0 0,0-1-90 0 0,1 1-99 0 0,-1 0 81 0 0,0-1-52 0 0,0 1-55 0 0,0-1-57 0 0,0 1-61 0 0,0 0-64 0 0,0-1-66 0 0,0 1-70 0 0,0-1-1223 0 0,0 0-1128 0 0</inkml:trace>
  <inkml:trace contextRef="#ctx0" brushRef="#br2" timeOffset="46545.525">3620 1753 11856 0 0,'0'0'348'0'0,"0"0"-127"0"0,0 0-101 0 0,0-1-17 0 0,0 1-61 0 0,0-6-80 0 0,0 4 66 0 0,0 0 24 0 0,0 1 36 0 0,0 0 42 0 0,0 1 52 0 0,1-7 556 0 0,5-10 1050 0 0,-3 10-1192 0 0,1 1-18 0 0,0-1-90 0 0,-1 3-264 0 0,0 1-39 0 0,-1 0-44 0 0,1 0-48 0 0,0 1-53 0 0,-1-1-56 0 0,1 1-61 0 0,-1 1-66 0 0,5-4 213 0 0,-1-2-54 0 0,-5 6-17 0 0,0 0 0 0 0,0-1 1 0 0,0 1-1 0 0,1 0 0 0 0,-1 0 1 0 0,1-1-1 0 0,-1 1 0 0 0,2 0 1 0 0,17-7-73 0 0,0 4 47 0 0,-3 0 56 0 0,-7 2 80 0 0,0 2 56 0 0,2 0 89 0 0,4 5 198 0 0,-15-4-401 0 0,1-1 0 0 0,-1 1-1 0 0,0 0 1 0 0,1 0 0 0 0,-1 0-1 0 0,0 0 1 0 0,1 0-1 0 0,-1 1 1 0 0,0-1 0 0 0,0 0-1 0 0,0 1 1 0 0,0-1 0 0 0,0 0-1 0 0,0 1 1 0 0,-1 0-52 0 0,4 7 217 0 0,-3 3-41 0 0,-1-5-256 0 0,0 1 0 0 0,-1-1-1 0 0,1 1 1 0 0,-1-1 0 0 0,-2 6 80 0 0,-8 14-118 0 0,3-9 104 0 0,-3 3 40 0 0,5-14-42 0 0,-2-3-64 0 0,0-2 24 0 0,-1 0-50 0 0,4-1-39 0 0,0 0 1 0 0,0 0 0 0 0,-1 1-1 0 0,-3 1 145 0 0,8-2-153 0 0,-1-1-44 0 0,-1 0-306 0 0,0 0-85 0 0,-2-4-869 0 0,4 3 1061 0 0,0 0 56 0 0,0-1 34 0 0,1 2 202 0 0,0-1 38 0 0,-1 0-300 0 0,1 1-51 0 0,0-1-45 0 0,0 0-40 0 0,-1 0-146 0 0,1 0-38 0 0,0 0-175 0 0,0 0-474 0 0</inkml:trace>
  <inkml:trace contextRef="#ctx0" brushRef="#br2" timeOffset="46897.611">3842 1737 8088 0 0,'0'0'234'0'0,"1"-1"-31"0"0,1 2-148 0 0,1-1-35 0 0,2 2 16 0 0,1-2 65 0 0,0 1 58 0 0,0-2 48 0 0,1 1 92 0 0,0-1 42 0 0,14-2 778 0 0,-8 0-531 0 0,-7 2-340 0 0,0 0-43 0 0,2 1-16 0 0,1-1-116 0 0,2 0 81 0 0,0-2 62 0 0,-1-3 47 0 0,0 0 34 0 0,13-18 586 0 0,-15 14-539 0 0,-4 3 96 0 0,-1 0-60 0 0,-2-2-61 0 0,0 0-60 0 0,-3 0-61 0 0,0-1-60 0 0,-2-1-61 0 0,-1 0-61 0 0,-1 7-148 0 0,-3 5-48 0 0,-8 5-249 0 0,9 0 161 0 0,0 0 97 0 0,0 1 82 0 0,0 1 69 0 0,1 0 49 0 0,0 0 34 0 0,-19 30 385 0 0,21-29-247 0 0,0 1-95 0 0,1 1-80 0 0,0 1-63 0 0,0 6-111 0 0,3-15 111 0 0,1 0-1 0 0,0 0 1 0 0,0-1 0 0 0,0 1 0 0 0,0 0 0 0 0,0 0-1 0 0,0-1 1 0 0,1 2 37 0 0,1 1-161 0 0,0 1 34 0 0,2 3-37 0 0,2-1 107 0 0,0 0 86 0 0,1-3 56 0 0,0 0 40 0 0,-4-3-20 0 0,1 0-1 0 0,0 0 0 0 0,0 0 1 0 0,0-1-1 0 0,2 1-104 0 0,7 1 190 0 0,-6-2-110 0 0,1 0-35 0 0,-1-1-44 0 0,1 0-50 0 0,0 0-60 0 0,-1 0-68 0 0,1-1-74 0 0,0 0-85 0 0,-3 0 62 0 0,-1 0-43 0 0,1 0-46 0 0,0 0-47 0 0,0 0-52 0 0,-1-1-51 0 0,0 1-56 0 0,1 0-58 0 0,2-1-1271 0 0,3-1-1085 0 0</inkml:trace>
  <inkml:trace contextRef="#ctx0" brushRef="#br2" timeOffset="47296.515">4134 1524 5240 0 0,'0'0'116'0'0,"0"0"17"0"0,0 0 11 0 0,2 1-19 0 0,0 1-349 0 0,0 0 83 0 0,0 0 76 0 0,0 0 73 0 0,0 0 66 0 0,0 0 61 0 0,0 1 54 0 0,0-1 50 0 0,1 1 38 0 0,-1-1 37 0 0,2 4 405 0 0,0-1 68 0 0,6 8 1145 0 0,-7-9-1371 0 0,-1 0-40 0 0,1 0-45 0 0,0-1-71 0 0,-1 1-87 0 0,1 0-103 0 0,-1-1 64 0 0,0 2-42 0 0,-1 0-39 0 0,0 0-35 0 0,-1 7 75 0 0,0 1-93 0 0,-1-3-78 0 0,-4 25 100 0 0,4-32-238 0 0,0 0 36 0 0,0 3 61 0 0,-1 1 105 0 0,-1-1 79 0 0,0 7 670 0 0,3-13-679 0 0,1-2-33 0 0,2-2-48 0 0,0-3-60 0 0,6-13 275 0 0,-1 0-117 0 0,1-3-72 0 0,5-13-65 0 0,0 1-24 0 0,-5 13 43 0 0,-1 3 60 0 0,0 0 98 0 0,-7 17 101 0 0,1 1-59 0 0,-1 1-54 0 0,0 1-49 0 0,1 0-45 0 0,-1 1-40 0 0,2 4 14 0 0,1 2-105 0 0,3 14-161 0 0,-5-17 144 0 0,-1-1 69 0 0,4 7-73 0 0,0-1 0 0 0,0 0 0 0 0,1 0 0 0 0,1 0 0 0 0,-1-1 0 0 0,8 8 0 0 0,-10-13-61 0 0,-2 0 47 0 0,2 2 78 0 0,-4-5-93 0 0,1 0-58 0 0,-1 0-79 0 0,1 0-99 0 0,0 0-119 0 0,-1-1 112 0 0,0 1-45 0 0,1-1-40 0 0,-1 0-37 0 0,0 0-257 0 0,0 0-61 0 0,0 0-49 0 0,0 0-34 0 0,0 0-1427 0 0,0 0-1266 0 0</inkml:trace>
  <inkml:trace contextRef="#ctx0" brushRef="#br2" timeOffset="47933.812">4497 1224 11888 0 0,'0'0'266'0'0,"0"0"44"0"0,0 0 14 0 0,-1 1-132 0 0,0 0-91 0 0,-2 3-275 0 0,-1-1 104 0 0,1 1 92 0 0,0 0 82 0 0,0-1 38 0 0,1 0 44 0 0,-3 4 291 0 0,0 0 87 0 0,-5 9 849 0 0,7-10-1024 0 0,0-1-51 0 0,0 1-63 0 0,0-1-90 0 0,0 1-109 0 0,2-3-84 0 0,0 0-34 0 0,-2 3 141 0 0,2-2-50 0 0,3 3-52 0 0,-1-6 11 0 0,0 10-1 0 0,2 7-42 0 0,-2-15 22 0 0,0 1 0 0 0,0-1 1 0 0,0 1-1 0 0,0-1 0 0 0,0 0 1 0 0,1 0-1 0 0,0 0 0 0 0,-1 0 1 0 0,1 0-1 0 0,0 0 0 0 0,1 0 13 0 0,13 16 10 0 0,-11-13 46 0 0,0-1 72 0 0,-4-4-10 0 0,-1-1 14 0 0,0 0 50 0 0,0 2 25 0 0,2-2-35 0 0,0 0-36 0 0,0 0-34 0 0,0-1-36 0 0,0 0-34 0 0,0 1-33 0 0,-2-1-35 0 0,9-10 26 0 0,-1-2-104 0 0,2-5-115 0 0,-4 9 90 0 0,3-5-15 0 0,3-5-64 0 0,-10 19 204 0 0,0 6 11 0 0,-2 7 5 0 0,0-13-3 0 0,0 11 1 0 0,-1-7 0 0 0,1 0 0 0 0,0 1 0 0 0,1-1 0 0 0,-1 0 0 0 0,1 0 0 0 0,-1 1 0 0 0,1-1 0 0 0,1 1 0 0 0,-1 3 0 0 0,-1-1 14 0 0,7-6 130 0 0,7-2-83 0 0,-12 0-51 0 0,-1 0 0 0 0,1 0 0 0 0,-1 0-1 0 0,0 0 1 0 0,1 0 0 0 0,-1-1 0 0 0,0 1 0 0 0,1-1 0 0 0,-1 0-10 0 0,3-3-13 0 0,0 0-48 0 0,3-6-95 0 0,-1 0 0 0 0,0-1 0 0 0,-1 1 0 0 0,0-1-1 0 0,0-1 157 0 0,3-12-159 0 0,-5 12 128 0 0,-1 0 41 0 0,-4-8 24 0 0,2 18-19 0 0,-1 1 0 0 0,1-1-1 0 0,-1 0 1 0 0,1 1 0 0 0,0-1-1 0 0,0 1 1 0 0,1-1-1 0 0,-1-1-14 0 0,0 3-115 0 0,1-1 48 0 0,-1 0 43 0 0,0 0 35 0 0,0-1 88 0 0,-2-4 259 0 0,2 5-290 0 0,-1 0-52 0 0,0 0-62 0 0,1 0-68 0 0,-1 0-81 0 0,1 0-96 0 0,-1 0-107 0 0,1 0-120 0 0,0 1 209 0 0,0-1-35 0 0,0 1-36 0 0,0 0-38 0 0,0 1 58 0 0,0 0-49 0 0,0 0-45 0 0,0 0-37 0 0,0 0-142 0 0,0 0-38 0 0,0 0-171 0 0,0 0-462 0 0</inkml:trace>
  <inkml:trace contextRef="#ctx0" brushRef="#br2" timeOffset="54935.094">4510 1380 3728 0 0,'0'0'103'0'0,"0"0"7"0"0,-1 1-72 0 0,-3 1-90 0 0,2-1 110 0 0,1-1 26 0 0,0 0 50 0 0,0 0 59 0 0,1 0 70 0 0,-3 1 156 0 0,0-1-62 0 0,-1 1 70 0 0,-5 1 498 0 0,7-1-649 0 0,0-1 37 0 0,-1 1 47 0 0,1 0 57 0 0,0-1 68 0 0,0 0 77 0 0,-1 1 89 0 0,1-1 99 0 0,-5 1-277 0 0,-1 2-67 0 0,1 1-61 0 0,0 0-56 0 0,-1 0-14 0 0,3-2-58 0 0,3-1 25 0 0,2 0-669 0 0,0-1 83 0 0,0 1 79 0 0,0-1 75 0 0,0 1 71 0 0,-1-1 67 0 0,1 1 63 0 0,0-1 59 0 0,0 1 88 0 0,0-1 72 0 0,-1 0 66 0 0,1 1 60 0 0,0-1 275 0 0,-1 0 95 0 0,1 0 74 0 0,-1 0 50 0 0,0 0 1606 0 0,0-1-1461 0 0,1 1-479 0 0,0-1-34 0 0,0 1-43 0 0,-1 0-48 0 0,1-1-106 0 0,0 1-43 0 0,0-1-46 0 0,-1 1-50 0 0,1-1-54 0 0,0 1-57 0 0,0-1-62 0 0,0 0-66 0 0,-1-9 371 0 0,2-1-98 0 0,2 3-99 0 0,1 0-38 0 0,6-7-38 0 0,15-11-117 0 0,-16 19 105 0 0,-1 1 44 0 0,6-2-50 0 0,0 2 47 0 0,1 0 67 0 0,-1 1 89 0 0,-3 2 146 0 0,6-3 1 0 0,0 1-31 0 0,-6 1-23 0 0,-3 5-146 0 0,0 3-88 0 0,-2-1-41 0 0,7 2-29 0 0,6 7 70 0 0,4 1-15 0 0,-7-8-108 0 0,-7-2 3 0 0,-1 1 95 0 0,0 0 67 0 0,7-1 101 0 0,-1-5 26 0 0,0-4-72 0 0,-2-3-57 0 0,0-2-44 0 0,-3-1-30 0 0,0 0 0 0 0,-1 0-1 0 0,3-7-14 0 0,-5 10 34 0 0,-3 3-31 0 0,2-2 0 0 0,4-1 69 0 0,-9 8-6 0 0,1 1 11 0 0,7 0-74 0 0,-5 1-10 0 0,1-1 1 0 0,-1 1-1 0 0,0 0 0 0 0,0 0 0 0 0,0 0 0 0 0,0 0 0 0 0,0 1 1 0 0,0-1-1 0 0,0 1 0 0 0,0 0 0 0 0,0 0 0 0 0,0 0 7 0 0,21 13-68 0 0,-6-12 50 0 0,0-1 11 0 0,-16-2 4 0 0,1 1 1 0 0,-1-1-1 0 0,0 0 1 0 0,0 1-1 0 0,0-1 0 0 0,0 0 1 0 0,0-1-1 0 0,0 1 1 0 0,0 0-1 0 0,0-1 1 0 0,0 1-1 0 0,0-1 1 0 0,0 1-1 0 0,0-1 1 0 0,0 0-1 0 0,0 0 0 0 0,0 0 1 0 0,0-1 2 0 0,2 0-215 0 0,-1 0 78 0 0,1 0 57 0 0,0-1 97 0 0,0 0 63 0 0,6-4 183 0 0,-4 3-178 0 0,-4 2-99 0 0,1-1-54 0 0,0 1-67 0 0,0 0-77 0 0,0-1-129 0 0,-2 2 124 0 0,0-1-33 0 0,1 1-36 0 0,-1-1-38 0 0,1 1-39 0 0,-1-1-41 0 0,0 1-44 0 0,1-1-46 0 0,-1 1-47 0 0,0-1-50 0 0,0 1-51 0 0,1-1-54 0 0,-1 0-55 0 0,0 1-58 0 0,1-3-615 0 0,0 1-40 0 0,1-1-329 0 0,1-1-939 0 0</inkml:trace>
  <inkml:trace contextRef="#ctx0" brushRef="#br2" timeOffset="55726.98">1349 2792 5496 0 0,'0'0'124'0'0,"0"0"17"0"0,0 0 11 0 0,-1 1-20 0 0,1 0-545 0 0,-1-1 40 0 0,1 1 38 0 0,-1 0 38 0 0,1-1 37 0 0,0 1 35 0 0,-1 0 36 0 0,1-1 33 0 0,-1 1-57 0 0,1 0 124 0 0,-1 0 117 0 0,1 0 110 0 0,0 0-6 0 0,-1-1 35 0 0,1 1 267 0 0,-1 0 121 0 0,1 0 108 0 0,0 0 257 0 0,-1-1 115 0 0,1 1-196 0 0,0-1 42 0 0,0 1 972 0 0,0 0 1953 0 0,0-1-2591 0 0,1 0-62 0 0,-1 0-258 0 0,0 0-71 0 0,1 0-87 0 0,-1-1-97 0 0,0 1-192 0 0,1 0-84 0 0,-1 0-92 0 0,0-1-100 0 0,1 1-108 0 0,-1 0-113 0 0,1-1-123 0 0,-1 1 38 0 0,0 0-34 0 0,36-26 287 0 0,-21 17-116 0 0,-4 5-97 0 0,1-2-46 0 0,-4 0 88 0 0,2 0 114 0 0,1 1 76 0 0,-2 2 17 0 0,-1-1 40 0 0,-7 4-37 0 0,0-2 19 0 0,1 0-79 0 0,1 0-56 0 0,2 0-50 0 0,-3 0 19 0 0,12-8-11 0 0,-12 8 0 0 0,0 0 0 0 0,0 0 0 0 0,1 0 0 0 0,-1 1 0 0 0,1-1 0 0 0,-1 1 0 0 0,1-1 0 0 0,0 1 0 0 0,1 0 0 0 0,-2 0 0 0 0,0 1 0 0 0,0-1 0 0 0,-1 1 0 0 0,1-1 0 0 0,0 0 0 0 0,0 0 0 0 0,0 1 0 0 0,-1-1 0 0 0,1 0 0 0 0,0-1 0 0 0,0 1 0 0 0,0-1 0 0 0,3-4-22 0 0,-4 5-84 0 0,2 1 52 0 0,5 0 11 0 0,-7 0 22 0 0,1 0-7 0 0,12 0-188 0 0,-9 0 90 0 0,-1 0 0 0 0,1-1-1 0 0,-1 1 1 0 0,0-1 0 0 0,3-1 126 0 0,2-1-140 0 0,-1-2 64 0 0,-4 3 2 0 0,-2 1-56 0 0,-1 0 22 0 0,1 0-38 0 0,-1 0-43 0 0,0 0-49 0 0,1 1-58 0 0,-1-1-62 0 0,1 0-102 0 0,-1 0-74 0 0,1 1-63 0 0,0-1-57 0 0,0 0-193 0 0,0 0-57 0 0,0 0-233 0 0,2-1-629 0 0</inkml:trace>
  <inkml:trace contextRef="#ctx0" brushRef="#br2" timeOffset="56799.104">3075 2705 11344 0 0,'0'0'256'0'0,"0"0"34"0"0,0 0 21 0 0,0 0-35 0 0,0 0-160 0 0,-1 0 1 0 0,1 1-69 0 0,-2 3-79 0 0,1-2 84 0 0,1-1 23 0 0,-1 0 45 0 0,1 0 54 0 0,-1 0 63 0 0,0 4 352 0 0,-1 1 0 0 0,1-1-1 0 0,0 1 1 0 0,-1 4-590 0 0,1 5 920 0 0,1-6-474 0 0,0-1-63 0 0,0 1-75 0 0,0 0-89 0 0,0-1-106 0 0,0 0-100 0 0,1 4 40 0 0,1-1-40 0 0,0 13-15 0 0,-2-19 5 0 0,0-5-4 0 0,-1 1 1 0 0,1 0 0 0 0,0 0-1 0 0,0 0 1 0 0,1 0 0 0 0,-1 0-1 0 0,0 0 1 0 0,0 0 0 0 0,0 0-1 0 0,1 0 1 0 0,-1 0 0 0 0,0-1-1 0 0,1 1 1 0 0,-1 1 0 0 0,3 1 5 0 0,0 1-1 0 0,0-1 1 0 0,0 0 0 0 0,1 0-1 0 0,-1 0 1 0 0,1 0-5 0 0,-3-2 128 0 0,0-1 63 0 0,0 0-75 0 0,1 1-57 0 0,4-2 16 0 0,-3 1-14 0 0,4-4 215 0 0,0 0-53 0 0,-1-2-45 0 0,0-1-39 0 0,3-4 20 0 0,2-7-15 0 0,-4 7-71 0 0,8-12 19 0 0,4-12-89 0 0,-4 8-2 0 0,-14 25 0 0 0,0 1 0 0 0,-1 0-1 0 0,0 0 1 0 0,1 1 0 0 0,-1-1-1 0 0,1 1 1 0 0,-1-1 0 0 0,1 0-1 0 0,-1 1 1 0 0,1-1 0 0 0,0 1-1 0 0,-1-1 1 0 0,1 1 0 0 0,0-1-1 0 0,-1 1 1 0 0,2-1-1 0 0,-2 1 56 0 0,0 0 21 0 0,0 11 87 0 0,0-1-80 0 0,0 30-9 0 0,1-32-128 0 0,4 2 38 0 0,-2-8 17 0 0,-2-2-3 0 0,12 5 54 0 0,-12-5-51 0 0,0 0-1 0 0,0 1 0 0 0,0-1 0 0 0,0 0 1 0 0,0 0-1 0 0,0 0 0 0 0,0 0 0 0 0,0 0 1 0 0,0-1-1 0 0,0 1 0 0 0,0 0 1 0 0,0 0-1 0 0,1-1-1 0 0,0 0-1 0 0,-1 0 1 0 0,1 0 0 0 0,-1 0-1 0 0,1 0 1 0 0,-1-1 0 0 0,0 1-1 0 0,1 0 1 0 0,-1-1 0 0 0,0 1-1 0 0,0-1 1 0 0,0 1-1 0 0,0-1 1 0 0,0 1 0 0 0,0-1-1 0 0,0-1 1 0 0,5-12 3 0 0,1-1 0 0 0,1-11-3 0 0,1-12 58 0 0,-6 5-55 0 0,-5 21-78 0 0,2 6-32 0 0,-1 0-66 0 0,1 6 21 0 0,0 1 405 0 0,0 0-113 0 0,0-1-106 0 0,0 1-98 0 0,0 0-94 0 0,0-1-84 0 0,0 0-81 0 0,0 1-71 0 0,1-1-166 0 0,-1 0-84 0 0,1 0-71 0 0,-1-1-61 0 0,1 1-219 0 0,0 0-51 0 0,2-3-2199 0 0,8-5 1229 0 0</inkml:trace>
  <inkml:trace contextRef="#ctx0" brushRef="#br2" timeOffset="57282.809">3607 2648 10624 0 0,'0'0'309'0'0,"0"0"3"0"0,0 0-183 0 0,0 0 43 0 0,0 0-30 0 0,0 0 36 0 0,0 0 141 0 0,0 0 42 0 0,0 0 965 0 0,0 0 67 0 0,0 0-569 0 0,0 0-332 0 0,0 0-77 0 0,0 0 108 0 0,-1 0 256 0 0,-4 2-289 0 0,-1 1-37 0 0,0-1-42 0 0,1 1-51 0 0,-1-1-56 0 0,0 1-63 0 0,0 0-69 0 0,0 0-77 0 0,0 0-80 0 0,1 0-79 0 0,2-1-4 0 0,0-1 1 0 0,0 1-1 0 0,1 0 0 0 0,-1 0 0 0 0,0 0 0 0 0,1 0 0 0 0,0 1 68 0 0,-7 6-164 0 0,1 6 75 0 0,4-7 97 0 0,0 2 43 0 0,2-6-14 0 0,0 1 4 0 0,-2 9 56 0 0,0 5-83 0 0,3-11-14 0 0,1-1-14 0 0,0-5-56 0 0,0-3 5 0 0,5-3 73 0 0,1 0 28 0 0,0-1 0 0 0,0 0 1 0 0,0 0-1 0 0,3-5-36 0 0,13-17 48 0 0,-1-2-33 0 0,-8 10-18 0 0,14-16 3 0 0,-23 29 16 0 0,-3 5 64 0 0,-1 1 16 0 0,0 0 0 0 0,0 0 32 0 0,0 8 301 0 0,0 1-99 0 0,1-1-87 0 0,-1 0-75 0 0,1 2-50 0 0,0-1-73 0 0,1 3-59 0 0,1 5-78 0 0,-1-12-96 0 0,0 1 76 0 0,8 17-27 0 0,-3-12 16 0 0,-3-7 9 0 0,0 1-49 0 0,2-1-152 0 0,-3-3 109 0 0,0 1-37 0 0,-1-2 16 0 0,1 0 48 0 0,0 0-41 0 0,5-3-204 0 0,-6 2 236 0 0,0-1-64 0 0,-1 0-44 0 0,1 1-82 0 0,0-1-98 0 0,-1 1-111 0 0,0 0 232 0 0,0 0-36 0 0,0 0-39 0 0,0 0-40 0 0,0 0-43 0 0,-1 0-44 0 0,1 1-48 0 0,0-1-48 0 0,3-2-1569 0 0,1-1-1250 0 0</inkml:trace>
  <inkml:trace contextRef="#ctx0" brushRef="#br2" timeOffset="57497.238">3851 2535 11616 0 0,'0'0'340'0'0,"0"0"-123"0"0,0 0-100 0 0,0 0 21 0 0,0 0-64 0 0,0 0 33 0 0,0 0 41 0 0,0 0 38 0 0,0 0 147 0 0,0 0 44 0 0,0 0 161 0 0,0 0 311 0 0,0 2 608 0 0,0 1-1049 0 0,0 0-33 0 0,-1 3 281 0 0,1-1-116 0 0,-1 1-105 0 0,0-1-93 0 0,1 0-83 0 0,-1 1-72 0 0,-1-1-60 0 0,1 1-45 0 0,0 0-44 0 0,-3 29-27 0 0,3-22 79 0 0,1 2 110 0 0,0 44-187 0 0,0-25-1 0 0,0-12 33 0 0,-1-17-46 0 0,1 0 1 0 0,-1-1-1 0 0,1 1 0 0 0,-1-1 1 0 0,-1 1-1 0 0,1-1 1 0 0,-1 2 0 0 0,1-4-58 0 0,1-2-42 0 0,0 0-72 0 0,0 0-181 0 0,0 0 97 0 0,0 0 41 0 0,0 0 38 0 0,0 0 34 0 0,-1 0-50 0 0,1 1 104 0 0,0-1 87 0 0,-1 2 258 0 0,0-2-231 0 0,1 1-37 0 0,0-1-39 0 0,0 1-47 0 0,-1-1-55 0 0,1 0-62 0 0,0 1-79 0 0,0-1-83 0 0,0 0-92 0 0,0 0-100 0 0,0 1-110 0 0,0-1-119 0 0,-1 0 353 0 0,1 0-34 0 0,0 0-34 0 0,0 0-34 0 0,0 0-1668 0 0,0 0-1243 0 0</inkml:trace>
  <inkml:trace contextRef="#ctx0" brushRef="#br2" timeOffset="57716.648">3760 2683 9072 0 0,'0'0'200'0'0,"0"0"-3"0"0,-1 1-83 0 0,1 0-55 0 0,-2 3-4 0 0,0-2 1 0 0,-3 4 156 0 0,0-1-30 0 0,1-2-40 0 0,0-1 161 0 0,3-2-141 0 0,0 1-23 0 0,-1 1 834 0 0,2-2 34 0 0,0 0-424 0 0,0 0-269 0 0,0 0-99 0 0,0 0-24 0 0,0 0-3 0 0,0 0-42 0 0,3 1 96 0 0,12-2 182 0 0,-12 0-307 0 0,-1 1 32 0 0,4-1-8 0 0,0-1 74 0 0,0 0 65 0 0,0 1 56 0 0,0-1 20 0 0,-1 0 33 0 0,5-2 318 0 0,11-4 1020 0 0,-14 5-1229 0 0,0 0-37 0 0,0 0 6 0 0,1 0-87 0 0,-7 2-534 0 0,-1 1 57 0 0,1 0 49 0 0,0-1 45 0 0,0 1 81 0 0,0 0 80 0 0,3-1 563 0 0,-3 1-492 0 0,0 0-168 0 0,0 0-53 0 0,0 0-62 0 0,-1 0-73 0 0,1 0-57 0 0,0-1-73 0 0,0 1-81 0 0,0 0-89 0 0,-1 0-96 0 0,1 0-103 0 0,0 0-111 0 0,0 0-118 0 0,0 0-39 0 0,0 0-111 0 0,-1 0-744 0 0</inkml:trace>
  <inkml:trace contextRef="#ctx0" brushRef="#br2" timeOffset="58084.69">4039 2691 11488 0 0,'0'0'264'0'0,"0"0"34"0"0,1 0 20 0 0,5-1-170 0 0,-1 1-51 0 0,25-7 105 0 0,-24 5-129 0 0,0 1 37 0 0,-1-1 47 0 0,1 1 57 0 0,0 0 68 0 0,0 0 79 0 0,-1 1 88 0 0,1-1 99 0 0,-4 1-386 0 0,1 0-56 0 0,6 0 70 0 0,-6-1-65 0 0,1 0 99 0 0,-2 1-52 0 0,0-1 46 0 0,0 1-95 0 0,0-1 64 0 0,0 1 239 0 0,-3 0 358 0 0,-2 1-103 0 0,1 0-286 0 0,-1 0-136 0 0,0 0-89 0 0,1 0-110 0 0,0 0-90 0 0,0 1-104 0 0,0-1-116 0 0,-18 14 201 0 0,4 2 62 0 0,3 5 83 0 0,3 10 106 0 0,10-31-185 0 0,-1 1 1 0 0,1-1-1 0 0,0 1 0 0 0,-1 0 1 0 0,1-1-1 0 0,0 1 0 0 0,0-1 1 0 0,0 1-1 0 0,0 0 1 0 0,1-1-1 0 0,-1 1 0 0 0,0-1 1 0 0,1 1-1 0 0,-1 0 0 0 0,1-1 1 0 0,0 1-1 0 0,0 0-3 0 0,0 0 2 0 0,0-1 0 0 0,1 0 0 0 0,-1 1 0 0 0,0-1 0 0 0,1 0 0 0 0,-1 0 0 0 0,1 0-1 0 0,0 0 1 0 0,-1 0 0 0 0,1 0 0 0 0,0 0 0 0 0,-1-1 0 0 0,1 1 0 0 0,0-1 0 0 0,0 1 0 0 0,0-1-2 0 0,1 1-202 0 0,0-1 85 0 0,0 1 74 0 0,0 0 61 0 0,1-1 48 0 0,-1 0 36 0 0,13 1 524 0 0,-12-1-502 0 0,1 0-88 0 0,-2 0-71 0 0,0 0-49 0 0,0-1-58 0 0,0 1-63 0 0,-1-1-94 0 0,1 1-89 0 0,0-1-99 0 0,0 0-107 0 0,0 0-115 0 0,-1 0-123 0 0,0 1 366 0 0,-1-1-33 0 0,0 1-36 0 0,0-1-36 0 0,3-2-1718 0 0,2-1-1303 0 0,-6 4 3584 0 0</inkml:trace>
  <inkml:trace contextRef="#ctx0" brushRef="#br2" timeOffset="58383.866">4392 2582 15120 0 0,'0'3'81'0'0,"-1"1"-48"0"0,0-1 11 0 0,0 0 64 0 0,1 0 70 0 0,-1 0 108 0 0,1-3 129 0 0,0 0-174 0 0,-1 1-115 0 0,-5 4-16 0 0,3-1-69 0 0,3 0-57 0 0,0-1 24 0 0,-1 7 155 0 0,0 0 68 0 0,2-5-41 0 0,-1-1 1 0 0,1 1-1 0 0,0 0 0 0 0,0-1 0 0 0,1 5-190 0 0,3 4 358 0 0,-2-6-219 0 0,1-1-40 0 0,-1 1-49 0 0,1 0-57 0 0,-2-5 30 0 0,-1 2 6 0 0,3 2 21 0 0,2 4 34 0 0,-6-9 9 0 0,0-1 104 0 0,0 0 169 0 0,0 0 8 0 0,0 0 21 0 0,0 0 78 0 0,0 0 37 0 0,0 0 8 0 0,0 0-12 0 0,2 0-134 0 0,-1-1-84 0 0,1-1-71 0 0,-1 0-57 0 0,1-1-25 0 0,2-6 110 0 0,-3 7-106 0 0,0 1-85 0 0,4-7-27 0 0,1 0-70 0 0,20-14-254 0 0,-16 14 222 0 0,2 0-26 0 0,1 2 49 0 0,-2 2 52 0 0,1 2-1 0 0,-1-1 0 0 0,0 1 1 0 0,20-4-18 0 0,-16 2 15 0 0,-1 0-33 0 0,1 0-41 0 0,-2-1-47 0 0,1 0-52 0 0,0 0-59 0 0,0-1-67 0 0,0-1-70 0 0,12-7-274 0 0</inkml:trace>
  <inkml:trace contextRef="#ctx0" brushRef="#br2" timeOffset="59102.009">533 3749 13216 0 0,'-2'0'298'0'0,"1"1"-201"0"0,0-1-34 0 0,-3 1 55 0 0,2 1-55 0 0,1 0 35 0 0,-1 0 18 0 0,-1 1 40 0 0,1 0 48 0 0,-1 2 55 0 0,1-2-182 0 0,1 1 99 0 0,-5 15 127 0 0,5-16-361 0 0,2-1 43 0 0,2 0 52 0 0,1 0 52 0 0,7-2 135 0 0,-6 0-123 0 0,-3 0-91 0 0,7 0 163 0 0,-1-1 48 0 0,9-1 329 0 0,-6 0-133 0 0,19-7 839 0 0,-17 5-742 0 0,-2-1-100 0 0,-1 1-64 0 0,-2 1-85 0 0,1 0-49 0 0,-1 0-42 0 0,1 1-38 0 0,9-1 39 0 0,0-1-95 0 0,30-5-46 0 0,1-5-119 0 0,-3 1 36 0 0,0-2 39 0 0,0 1 34 0 0,-22 8 63 0 0,1-3 98 0 0,-19 7-202 0 0,2 0 102 0 0,4-2 71 0 0,-9 2-146 0 0,1 0-44 0 0,-1 0-35 0 0,0 0-47 0 0,0-1-52 0 0,-1 0-61 0 0,4-3-275 0 0,5-9-539 0 0,-2 1 236 0 0</inkml:trace>
  <inkml:trace contextRef="#ctx0" brushRef="#br2" timeOffset="59447.02">1650 3256 13416 0 0,'0'0'298'0'0,"0"0"46"0"0,0 0 24 0 0,0 0-221 0 0,0 0-35 0 0,0 0 23 0 0,1 0-90 0 0,4 0-72 0 0,-3 0 63 0 0,2 0-160 0 0,0 0 71 0 0,0 0 64 0 0,-1 0 58 0 0,0 0 33 0 0,0 0 35 0 0,3 0 219 0 0,-1 0 69 0 0,7-2 654 0 0,-8 1-779 0 0,-1-1-37 0 0,1-1-16 0 0,1-1-95 0 0,3-3 313 0 0,2-3 177 0 0,-2 5-252 0 0,-2 1 148 0 0,-1 2-106 0 0,0-1-63 0 0,8-5 481 0 0,-6 5-440 0 0,9-4-251 0 0,-2 0-62 0 0,4-2-38 0 0,12-3-37 0 0,-25 11-22 0 0,1-1 0 0 0,0 0 0 0 0,0 1 0 0 0,0-1 0 0 0,0 1 0 0 0,0 1 0 0 0,0-1 0 0 0,0 1 0 0 0,1 0 0 0 0,3 1 0 0 0,11 1-6 0 0,2 1 43 0 0,2 5 58 0 0,-15-6-64 0 0,5-4 100 0 0,4 1 29 0 0,-15 1-145 0 0,0 0 0 0 0,0 0-1 0 0,0 0 1 0 0,0 0 0 0 0,0-1 0 0 0,0 1-15 0 0,7-3 5 0 0,1-2-67 0 0,-1-1-108 0 0,-4 2-7 0 0,0 0-66 0 0,0-1-74 0 0,-1 0-84 0 0,0 0-91 0 0,0 0-102 0 0,0 0-109 0 0,0 0-120 0 0,-6 4 763 0 0,2 0-426 0 0,0-1-65 0 0,0 1-57 0 0,-1-1-50 0 0,2 1-187 0 0,-1-1-50 0 0,0 0-226 0 0,2-2-614 0 0,-4 4 1735 0 0</inkml:trace>
  <inkml:trace contextRef="#ctx0" brushRef="#br2" timeOffset="60102.27">101 2986 7248 0 0,'0'0'209'0'0,"0"0"-37"0"0,0 0 28 0 0,0 0 107 0 0,0 0 293 0 0,0 0 533 0 0,-2 0 47 0 0,-2 1-673 0 0,0 0-67 0 0,-12 4 818 0 0,9-3-659 0 0,4-1-247 0 0,-1 0 41 0 0,1 0 52 0 0,0 0 58 0 0,2 0-352 0 0,0-1 552 0 0,1 0 0 0 0,0 0-31 0 0,0 0-133 0 0,0 0-54 0 0,0 0-6 0 0,0 0-207 0 0,0 0-128 0 0,0 0-48 0 0,0 0-13 0 0,3 0 8 0 0,6 0-88 0 0,56 2-8 0 0,-34 0 14 0 0,0-1 47 0 0,-26-2-24 0 0,1 1-1 0 0,-1-1 1 0 0,1 0 0 0 0,-1 0-1 0 0,2-1-31 0 0,45-18 359 0 0,-28 10-200 0 0,23-13 89 0 0,-7 3-96 0 0,3 1-72 0 0,-28 10-74 0 0,-8 4-28 0 0,2 0-79 0 0,1 2-119 0 0,6-6-179 0 0,-3-2 47 0 0</inkml:trace>
  <inkml:trace contextRef="#ctx0" brushRef="#br3" timeOffset="79669.94">2278 2423 11544 0 0,'0'0'264'0'0,"0"0"34"0"0,0 0 20 0 0,0 0-41 0 0,0 0-125 0 0,0 0-53 0 0,0 0 101 0 0,0 0 178 0 0,0 0 20 0 0,0 0-8 0 0,0 0-39 0 0,0 0-20 0 0,0 0-3 0 0,0 0-122 0 0,0 0-39 0 0,0 0 38 0 0,0 0 153 0 0,0 0 284 0 0,0 0 19 0 0,0 0-272 0 0,0 0-160 0 0,0 0-40 0 0,0 0 42 0 0,0 0 99 0 0,0 0-11 0 0,0 0-47 0 0,0 0-203 0 0,1 0-35 0 0,6 0-32 0 0,1 0-2 0 0,22-9 51 0 0,-14 2 14 0 0,-4 2 23 0 0,-1-1 43 0 0,-2 1 19 0 0,0-1 43 0 0,0 0 50 0 0,0 0 57 0 0,-4 3-135 0 0,2-1 61 0 0,3 1 45 0 0,3-1 94 0 0,-9 1-139 0 0,-2 2-88 0 0,0-1-53 0 0,10 2-34 0 0,-3 0-6 0 0,2 0 40 0 0,5 4-75 0 0,6-1-10 0 0,-16-3 14 0 0,0 0-1 0 0,-1-1 0 0 0,1 0 1 0 0,0 0-1 0 0,0 0 0 0 0,4-2-13 0 0,-9 2-14 0 0,3-1 43 0 0,11-6 223 0 0,-13 7-119 0 0,-2 1-5 0 0,0 0-21 0 0,4-1-75 0 0,1-4 11 0 0,9-1-32 0 0,-7 3-12 0 0,-1-2 2 0 0,0 0-1 0 0,1 1 0 0 0,0 0 1 0 0,4-2-1 0 0,21-12-16 0 0,-29 15-73 0 0,1 1 43 0 0,15-7 17 0 0,-13 6-50 0 0,-1 1-99 0 0,0 0-93 0 0,-2 1 87 0 0,-1 0-36 0 0,0 0-40 0 0,1 0-43 0 0,-1 0-46 0 0,0 0-50 0 0,-1 0-31 0 0,-1 1 43 0 0,1 0-48 0 0,-1 0 168 0 0,0 0-39 0 0,0 0-42 0 0,0 0-39 0 0,0 0-37 0 0,0 0-33 0 0,0 0-281 0 0,0 0-55 0 0,0-1-909 0 0,1-1-701 0 0,2-2-1338 0 0</inkml:trace>
  <inkml:trace contextRef="#ctx0" brushRef="#br3" timeOffset="80294.31">2579 3062 14544 0 0,'0'0'152'0'0,"-1"0"-36"0"0,1 1 32 0 0,0 0-84 0 0,-2 3-7 0 0,1-3-10 0 0,0 0 37 0 0,1 0 84 0 0,-1 0 96 0 0,-2 1-187 0 0,1-1 101 0 0,0-1 80 0 0,1-1 56 0 0,-2-4 675 0 0,2 2-605 0 0,0 1-132 0 0,1-1-71 0 0,-1 0-92 0 0,-1 1-112 0 0,2 0 538 0 0,0 2 18 0 0,0 0-124 0 0,1 0-35 0 0,0-2-34 0 0,1 1-34 0 0,1-4 211 0 0,-1 1-125 0 0,1 0-113 0 0,-2 1-116 0 0,11-8 303 0 0,9-4 407 0 0,-11 9-528 0 0,0 0-50 0 0,1 0-87 0 0,-1 0-117 0 0,6 1 103 0 0,-6 3-25 0 0,-6 0-25 0 0,0 0 57 0 0,-3 2 118 0 0,2 1-48 0 0,1 1-45 0 0,1 0-43 0 0,-1 0-38 0 0,1 1-37 0 0,1 1 14 0 0,-4-3-102 0 0,4 3 246 0 0,0 1-66 0 0,1 3-21 0 0,1 4 28 0 0,-3-6-84 0 0,-4-5-117 0 0,0 1 1 0 0,0-1 0 0 0,0 0-1 0 0,0 0 1 0 0,0 0 0 0 0,1 0-1 0 0,-1 0 1 0 0,0 0 0 0 0,1 0-1 0 0,-1 0 1 0 0,0 0 0 0 0,1 0-1 0 0,-1-1 1 0 0,1 1 0 0 0,-1-1-1 0 0,1 1 1 0 0,0-1 0 0 0,-1 0-1 0 0,1 0 1 0 0,-1 1 0 0 0,2-1-7 0 0,13 2 21 0 0,-15-1-21 0 0,-1-1 0 0 0,1 0 0 0 0,0 0 0 0 0,-1 0 0 0 0,1 0 0 0 0,0 1 0 0 0,0-1 0 0 0,-1 0 0 0 0,1-1 0 0 0,0 1 0 0 0,0 0 0 0 0,-1 0 0 0 0,1 0 0 0 0,0 0 0 0 0,-1 0 0 0 0,1-1 0 0 0,0 1 0 0 0,-1 0 0 0 0,1-1 0 0 0,0 1 0 0 0,-1 0 0 0 0,1-1 0 0 0,-1 1 0 0 0,1-1 0 0 0,-1 1 0 0 0,1-1 0 0 0,-1 1 0 0 0,1-1 0 0 0,-1 0 0 0 0,3-1 0 0 0,8-7-19 0 0,1 0-35 0 0,10-14-144 0 0,1-8-161 0 0,-18 22 193 0 0,0 1-1 0 0,-1-1 0 0 0,0 1 0 0 0,1-6 167 0 0,-4 11-185 0 0,0-1-34 0 0,0-2-304 0 0,1 1-26 0 0,-1 0-190 0 0,2-3-413 0 0</inkml:trace>
  <inkml:trace contextRef="#ctx0" brushRef="#br3" timeOffset="80872.732">1261 3198 16208 0 0,'0'0'365'0'0,"0"0"56"0"0,0 0 26 0 0,0 0-188 0 0,0 0-124 0 0,0 0 76 0 0,0 0-83 0 0,0 0 125 0 0,0 0 234 0 0,0 0-247 0 0,0 0-53 0 0,0 0-46 0 0,0 0-39 0 0,0-1 7 0 0,0-3-37 0 0,0 2 29 0 0,0-5 27 0 0,1 4-82 0 0,1 1-64 0 0,0 1 27 0 0,45-36-10 0 0,-24 21 73 0 0,-11 6 41 0 0,-1 0-5 0 0,-3 4 57 0 0,0 4 72 0 0,-5 2-75 0 0,2 1 33 0 0,-2 0-20 0 0,1-1 39 0 0,14 2 981 0 0,-13-2-931 0 0,-1 0-52 0 0,0 0-73 0 0,0 1-90 0 0,2 1 227 0 0,0 1-40 0 0,-1 2-38 0 0,0 0-35 0 0,2 1 20 0 0,-1-2-67 0 0,-4-2 0 0 0,0-1-42 0 0,1 2-27 0 0,0 2-32 0 0,2 1-10 0 0,16 17 9 0 0,-20-23 50 0 0,-1 0 2 0 0,6-1-153 0 0,-5 0 75 0 0,1 1 1 0 0,-1-1-1 0 0,0 0 0 0 0,0 1 1 0 0,0-1-1 0 0,0 0 1 0 0,0 0-1 0 0,0 0 0 0 0,0 0 1 0 0,0 0-1 0 0,1-1 12 0 0,2-5-90 0 0,0-1-87 0 0,-3 4 44 0 0,1 0-38 0 0,-1 0-42 0 0,0 0-48 0 0,1 0-53 0 0,-1 1-60 0 0,0-1-111 0 0,0-11-1030 0 0,0 8 1086 0 0,3-34-1603 0 0,0 3-15 0 0</inkml:trace>
  <inkml:trace contextRef="#ctx0" brushRef="#br3" timeOffset="81344.462">829 2868 11344 0 0,'0'0'256'0'0,"0"0"34"0"0,0 0-137 0 0,0 0-36 0 0,-1 1 26 0 0,-1 0-83 0 0,-3 1-1 0 0,4-1-5 0 0,0-1 43 0 0,-2 2 6 0 0,0-1 103 0 0,0 0 89 0 0,1 0 72 0 0,1 0 13 0 0,-1-1 34 0 0,-2 1 1643 0 0,3 0-1635 0 0,1-1-48 0 0,-1 0-62 0 0,0 0-76 0 0,1 0-89 0 0,-1 1-104 0 0,0-1-117 0 0,1 1-12 0 0,0-1-34 0 0,-2 1 477 0 0,2-1 44 0 0,0 0 139 0 0,0 0-41 0 0,0 0-215 0 0,0 0-124 0 0,0 0-39 0 0,0 0 10 0 0,0 0 36 0 0,0 0-21 0 0,2 0 34 0 0,6-2-79 0 0,0-1-6 0 0,-3 2-61 0 0,1 1 50 0 0,2-1 66 0 0,3 0 139 0 0,5-1 159 0 0,-5 0-236 0 0,-2 1-143 0 0,-5 0-84 0 0,1 0-40 0 0,5-1 50 0 0,8 2 142 0 0,-7-1-35 0 0,-4 1-64 0 0,37-3 88 0 0,-16 4 18 0 0,-5 2 54 0 0,2 2 97 0 0,13 0-269 0 0,-33-5-27 0 0,-1 0 1 0 0,1 0 0 0 0,0 0-1 0 0,-1-1 1 0 0,1 0-1 0 0,0 0 1 0 0,-1 0 0 0 0,1-1-1 0 0,-1 1 1 0 0,0-1-1 0 0,3-2 1 0 0,-1 1-53 0 0,0 0-99 0 0,-1 0-83 0 0,1 0-70 0 0,0-1-48 0 0,-1 1-39 0 0,13-9-1008 0 0,-11 6 827 0 0,0-1 60 0 0,0 0 111 0 0,6-7-1196 0 0</inkml:trace>
  <inkml:trace contextRef="#ctx0" brushRef="#br3" timeOffset="81938.901">4169 2093 7344 0 0,'0'0'165'0'0,"0"0"22"0"0,0 0 9 0 0,0 0-112 0 0,0 0-1 0 0,0 0 18 0 0,0 0 36 0 0,0 0 44 0 0,0 0 39 0 0,0 0 167 0 0,0 0 45 0 0,0 0 337 0 0,0 0 34 0 0,0 0 845 0 0,0 0-1278 0 0,0 0-47 0 0,0 0-43 0 0,0 0-41 0 0,0 0-37 0 0,0 0-36 0 0,-1 0 74 0 0,1 0-94 0 0,-1 0-99 0 0,0 1-65 0 0,0-1-96 0 0,0 0 126 0 0,0-1 70 0 0,0 1 80 0 0,1 0 27 0 0,0 0 66 0 0,-1 0 74 0 0,1 0 84 0 0,0 0 91 0 0,0 0 100 0 0,0-1 109 0 0,0 1 116 0 0,0-3-468 0 0,1 0-70 0 0,1 0-61 0 0,0 0-55 0 0,1 0-49 0 0,0 0-40 0 0,5-4-8 0 0,14-8-93 0 0,-18 12 52 0 0,0 1 41 0 0,17-8-50 0 0,-15 8-33 0 0,0 0 0 0 0,-1 0 1 0 0,1 1-1 0 0,0 0 0 0 0,0 0 1 0 0,0 0-1 0 0,1 0 5 0 0,8 2 16 0 0,0 1 36 0 0,6 5 111 0 0,-10-3-32 0 0,0 2 40 0 0,4 2 250 0 0,-2 1-56 0 0,1 3 21 0 0,3 11 142 0 0,-1-2-211 0 0,-4-7-128 0 0,-10-12-179 0 0,-2-1-10 0 0,1-1 0 0 0,-1 1 0 0 0,1 0 0 0 0,-1-1 0 0 0,1 1 0 0 0,0-1 0 0 0,-1 1 0 0 0,1-1 0 0 0,0 0-1 0 0,-1 1 1 0 0,1-1 0 0 0,0 0 0 0 0,0 1 0 0 0,0-1 0 0 0,-1 0 0 0 0,1 0 0 0 0,0 1 0 0 0,0-1 0 0 0,0 0-1 0 0,-1 0 1 0 0,1 0 0 0 0,1 0 0 0 0,8 0-99 0 0,-3-2-56 0 0,-3-2-64 0 0,-1 1-74 0 0,-2 2 105 0 0,4-8-724 0 0,-2-1 109 0 0,-2 8 635 0 0,4-12-807 0 0</inkml:trace>
  <inkml:trace contextRef="#ctx0" brushRef="#br3" timeOffset="82510.355">4645 2303 16208 0 0,'0'0'365'0'0,"0"0"56"0"0,0 0 26 0 0,0 0-188 0 0,0 0-124 0 0,0 0 76 0 0,0 0-83 0 0,0 0 125 0 0,0 0 234 0 0,0 0 22 0 0,0 0-216 0 0,0 0-143 0 0,0 0-58 0 0,2 1-35 0 0,4 0-50 0 0,0 0 0 0 0,0 0 0 0 0,0 0-1 0 0,0-1 1 0 0,0 0 0 0 0,1 0 0 0 0,3-1-7 0 0,0 0 58 0 0,0 1 44 0 0,-2 0-111 0 0,-1 0 98 0 0,2-1 76 0 0,-1 1 50 0 0,15-2 458 0 0,-15 2-438 0 0,0 0-20 0 0,-1-1-55 0 0,6 0 41 0 0,13-1 23 0 0,-7 0-52 0 0,-4 0-9 0 0,-5 3 37 0 0,-2 2 60 0 0,0 2 115 0 0,2 3-22 0 0,-1 0-102 0 0,-2 1-83 0 0,7 16 164 0 0,-13-23-316 0 0,9 14 360 0 0,-4-8-313 0 0,3 4-40 0 0,-6-9-52 0 0,0-1-55 0 0,-1-2-46 0 0,1 0-39 0 0,1-1-208 0 0,2-6-640 0 0,-5 6 738 0 0,1-2 13 0 0,-1 2 50 0 0,0-1-7 0 0,0 1-54 0 0,0 0-4 0 0,0-1-54 0 0,0 1-61 0 0,-1-1-70 0 0,1 1-70 0 0,0-1-69 0 0,-1 0-61 0 0,1 1-53 0 0,-1-2-203 0 0,1 1-53 0 0,-1 0-247 0 0,1-2-668 0 0,-1 3 1835 0 0</inkml:trace>
  <inkml:trace contextRef="#ctx0" brushRef="#br3" timeOffset="83258.344">437 3644 7920 0 0,'0'0'174'0'0,"-1"0"-51"0"0,-7-3 281 0 0,6 2-321 0 0,0 1-51 0 0,-3 0-3 0 0,3 0 75 0 0,1 0 113 0 0,0 0 253 0 0,1 0 432 0 0,0 0 33 0 0,0 0 42 0 0,0 0 149 0 0,0 0 67 0 0,0 0 14 0 0,0 0-503 0 0,0 0-294 0 0,0 0-79 0 0,0 0 62 0 0,0 0 163 0 0,0 0-39 0 0,0 0-220 0 0,0 0-132 0 0,0 0-28 0 0,0 1-34 0 0,1 1 23 0 0,0 1-74 0 0,1 5 12 0 0,-1-6-3 0 0,0-1 44 0 0,-1 1-88 0 0,1-1-1 0 0,0 0 1 0 0,0 0 0 0 0,0 0 0 0 0,0 1 0 0 0,0-1-1 0 0,0 0 1 0 0,0 0 0 0 0,0 0 0 0 0,0-1 0 0 0,0 1-1 0 0,1 0 1 0 0,-1 0 0 0 0,0-1 0 0 0,1 1 0 0 0,-1-1-1 0 0,0 1 1 0 0,1-1 0 0 0,-1 1 0 0 0,1-1 0 0 0,-1 0-1 0 0,1 0 1 0 0,-1 0 0 0 0,1 0 0 0 0,-1 0 0 0 0,2 0-17 0 0,11-2 158 0 0,-7 1-93 0 0,50-12 395 0 0,-13 3-187 0 0,-20 7-185 0 0,0 1-41 0 0,-18 2-27 0 0,0-1 0 0 0,0 0 0 0 0,0 0 1 0 0,-1-1-1 0 0,1 1 0 0 0,0-2 1 0 0,0 1-1 0 0,-1 0 0 0 0,3-2-20 0 0,14-9 32 0 0,-16 9-73 0 0,6-2 42 0 0,-8 5-51 0 0,-1-1-71 0 0,0 0-97 0 0,-1 1 64 0 0,-1 0-34 0 0,1-1-124 0 0,1-1-76 0 0,-1 0-83 0 0,0 0-93 0 0,2-5-734 0 0</inkml:trace>
  <inkml:trace contextRef="#ctx0" brushRef="#br3" timeOffset="83671.24">84 3536 8784 0 0,'0'0'197'0'0,"0"0"24"0"0,0 0 19 0 0,3-4-51 0 0,3-1-124 0 0,-4 4-22 0 0,0 0 79 0 0,0 0 66 0 0,0 0 54 0 0,0-1 134 0 0,5-4 812 0 0,-4 4-730 0 0,0 0-132 0 0,-1 0-203 0 0,-1 1-33 0 0,1-1 145 0 0,1-1 52 0 0,4-6 802 0 0,-4 5-665 0 0,-2 2-213 0 0,0 0-45 0 0,0 0 306 0 0,0 1 17 0 0,0-2-108 0 0,1-1-28 0 0,0-4 66 0 0,-1 3-115 0 0,-1 4-65 0 0,2-3 198 0 0,0 0-64 0 0,0 0-60 0 0,0-1-53 0 0,0 0-45 0 0,0 1-40 0 0,1-6 83 0 0,8-19 283 0 0,-2 7-366 0 0,-1 0-98 0 0,-5 12-74 0 0,1 1 0 0 0,0-1 0 0 0,0 1 0 0 0,1 0-1 0 0,2-3-2 0 0,-4 7-17 0 0,2-5 41 0 0,0 0-40 0 0,-1 3-87 0 0,0 2-74 0 0,1 1-110 0 0,0 2-17 0 0,3 1 3 0 0,-2 0 59 0 0,-2 0 15 0 0,5-2-275 0 0</inkml:trace>
  <inkml:trace contextRef="#ctx0" brushRef="#br3" timeOffset="84424.229">2015 2632 9104 0 0,'0'0'266'0'0,"0"0"1"0"0,0 0-199 0 0,-1-1-40 0 0,-8-3 228 0 0,3-1-41 0 0,1-3 52 0 0,2-1-46 0 0,1 1 11 0 0,0 5-247 0 0,0 0-52 0 0,1-1-62 0 0,-1 0-110 0 0,1 3-107 0 0,1 1 545 0 0,0 0-41 0 0,0 0-39 0 0,0 0-37 0 0,0 0-15 0 0,0-1-112 0 0,0 1-88 0 0,0 0-66 0 0,0 0-77 0 0,0-1-431 0 0,0 0 486 0 0,0 1 81 0 0,0 0 32 0 0,0-1 41 0 0,0 1 47 0 0,0 0 69 0 0,0-1 92 0 0,0 1 103 0 0,0-1 116 0 0,0 1-115 0 0,0 0 39 0 0,0 0 41 0 0,0-1 43 0 0,0 1 44 0 0,0 0 47 0 0,0 0 49 0 0,0 0 50 0 0,0-1 53 0 0,0 1 54 0 0,0 0 56 0 0,0 0 59 0 0,0 0 60 0 0,0-1 62 0 0,0 1 64 0 0,0 0 66 0 0,1-4-898 0 0,0 0-35 0 0,2-5 12 0 0,4-2-87 0 0,5-4-77 0 0,-7 8 44 0 0,0 1 32 0 0,0-2 90 0 0,10-11 63 0 0,-5 10 0 0 0,0 1 1 0 0,1 0-1 0 0,5-2-176 0 0,-9 5 72 0 0,7-3 91 0 0,-2 3-123 0 0,-1 2-123 0 0,-1 2-125 0 0,-3 0 9 0 0,-1 0-52 0 0,1-1-53 0 0,0 0-53 0 0,-5 1 265 0 0,0 0-33 0 0,3 0-213 0 0,-2 0 19 0 0,0 0-44 0 0,4-1-454 0 0,3 0-462 0 0,-4 0 496 0 0,-1 0 242 0 0,-3 1 323 0 0,1-1 44 0 0,11-6-1448 0 0</inkml:trace>
  <inkml:trace contextRef="#ctx0" brushRef="#br3" timeOffset="84875.022">2849 2079 4664 0 0,'0'0'101'0'0,"0"0"22"0"0,0 0 5 0 0,0 0-17 0 0,0 0 66 0 0,-1 0 135 0 0,1 0-8 0 0,-1 1 38 0 0,1-1-389 0 0,-1 1 42 0 0,1-1 38 0 0,-1 0 39 0 0,1 1 37 0 0,-1-1 35 0 0,1 0 242 0 0,-1 1 121 0 0,1-1 109 0 0,0 0 96 0 0,0 0 85 0 0,-1 0-108 0 0,1 0 39 0 0,1 0 820 0 0,0-2 3374 0 0,0 2-3511 0 0,0-1-98 0 0,-1 1-704 0 0,1-1-38 0 0,0 1-43 0 0,-1-1-48 0 0,1 1 78 0 0,0-1-103 0 0,0 1-116 0 0,-1-1-215 0 0,0 1-34 0 0,1 0-16 0 0,0-1-102 0 0,0 1-108 0 0,-1-1-114 0 0,1 1-121 0 0,0 0-127 0 0,-1-1 200 0 0,1 1-35 0 0,-1 0-35 0 0,0 0-36 0 0,11-5 658 0 0,-1-1-49 0 0,0 0-42 0 0,0 0-34 0 0,5-4 7 0 0,8-3 5 0 0,21-10 106 0 0,-8 4-73 0 0,-11 7-139 0 0,-21 10-48 0 0,9 1-55 0 0,-1 1 61 0 0,-11 0 4 0 0,1 0 0 0 0,-1 0-1 0 0,0 0 1 0 0,0 0-1 0 0,0 0 1 0 0,0 0 0 0 0,1 0-1 0 0,-1 0 1 0 0,0-1 0 0 0,0 1-1 0 0,0 0 1 0 0,0-1-1 0 0,0 1 1 0 0,1-1 3 0 0,2-1-33 0 0,-2 1 116 0 0,-1 1-43 0 0,1-1-46 0 0,0 0-45 0 0,0 0-47 0 0,0 0-48 0 0,-1 0-48 0 0,1 0-50 0 0,0-1-51 0 0,0 1-51 0 0,-1-1-53 0 0,1 1-53 0 0,0-1-55 0 0,-1 1-55 0 0,0-1-57 0 0,1 1-57 0 0,2-7-892 0 0</inkml:trace>
  <inkml:trace contextRef="#ctx0" brushRef="#br3" timeOffset="85391.642">4767 853 16128 0 0,'0'0'365'0'0,"0"0"56"0"0,0 0 24 0 0,0 0-189 0 0,0 0-124 0 0,0 1-28 0 0,1-1-57 0 0,7 3-40 0 0,-4-3 55 0 0,4-3 290 0 0,12-6 563 0 0,-14 6-659 0 0,0 0-34 0 0,-2 0-81 0 0,0 1-33 0 0,1 0-40 0 0,-2 0-44 0 0,21-10 192 0 0,0 0-84 0 0,3-2-59 0 0,15-9-77 0 0,12-6-51 0 0,-18 11 87 0 0,-31 15 127 0 0,0 1-46 0 0,0-1-44 0 0,0 1-42 0 0,0-1-38 0 0,0 0-35 0 0,6-3-143 0 0,-4 2-10 0 0,1 0-46 0 0,6-5-355 0 0,-2 2 59 0 0,13-9-788 0 0,-17 11 884 0 0,1-1 16 0 0,-1 1 69 0 0,17-15-1133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03T20:40:41.844"/>
    </inkml:context>
    <inkml:brush xml:id="br0">
      <inkml:brushProperty name="width" value="0.025" units="cm"/>
      <inkml:brushProperty name="height" value="0.025" units="cm"/>
      <inkml:brushProperty name="color" value="#FFFFFF"/>
    </inkml:brush>
  </inkml:definitions>
  <inkml:trace contextRef="#ctx0" brushRef="#br0">371 179 22663 0 0,'-4'-25'384'0'0,"-4"-22"299"0"0,6 15-293 0 0,2 12-213 0 0,2 1-71 0 0,2 1-92 0 0,4 3-108 0 0,-7 13 131 0 0,2 2-68 0 0,4 4-233 0 0,-5-3 229 0 0,3 9-206 0 0,-5 2 44 0 0,-5 15-117 0 0,1-13 147 0 0,-5 24-123 0 0,-3 0 94 0 0,-2-1 75 0 0,-2 0 58 0 0,-13 22 16 0 0,-19 24 47 0 0,12-28 41 0 0,-1 0 34 0 0,-37 56 166 0 0,54-79-142 0 0,1-2 90 0 0,9-14-48 0 0,0-1 37 0 0,0 0 42 0 0,-1 0 46 0 0,4-3-36 0 0,0 0 33 0 0,4-6-112 0 0,0-2-18 0 0,1-1 9 0 0,0 0 38 0 0,1-3 96 0 0,1 0-52 0 0,0 0-79 0 0,1-2-53 0 0,1 1-35 0 0,1-1-30 0 0,-1 0-4 0 0,0 1 21 0 0,7-9 77 0 0,2 0-68 0 0,3-2-58 0 0,7-5-89 0 0,3-3-38 0 0,-9 7 87 0 0,-7 6 13 0 0,14-13-78 0 0,-2 1-38 0 0,4-3-134 0 0,-2-2-1 0 0,0 0 0 0 0,-1-3 283 0 0,2-3-250 0 0,14-19-183 0 0,-4-3-36 0 0,-17 25 190 0 0,1-1 47 0 0,4-8 2 0 0,0 0 83 0 0,-2-1 85 0 0,-1-1 87 0 0,-12 26-60 0 0,0 0 33 0 0,-1-2 36 0 0,5-13 137 0 0,-4 0 123 0 0,-6 0 111 0 0,-4 17-193 0 0,-3 6-42 0 0,-2 4-39 0 0,-2 4-36 0 0,-10 9 4 0 0,5 0-97 0 0,-49 51-387 0 0,3 2-1 0 0,-5 13 386 0 0,40-44-112 0 0,0 2 79 0 0,-2 9 64 0 0,-11 23 67 0 0,12-14-37 0 0,-8 27-58 0 0,33-73-8 0 0,0 0-1 0 0,1-1 0 0 0,0 1 1 0 0,0 2 5 0 0,0 5-48 0 0,2-3-34 0 0,4-10-90 0 0,8-3 23 0 0,-10 0 93 0 0,9-2-99 0 0,0-1 35 0 0,8-10-38 0 0,-12 5 111 0 0,1 0 0 0 0,-1 0 0 0 0,2-4 47 0 0,0 0-49 0 0,76-94-390 0 0,-50 60 218 0 0,4-6-91 0 0,-1 0-101 0 0,68-82-725 0 0,-64 83 673 0 0,-18 26 106 0 0,-14 16 130 0 0,-8 8 37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03T20:40:49.614"/>
    </inkml:context>
    <inkml:brush xml:id="br0">
      <inkml:brushProperty name="width" value="0.025" units="cm"/>
      <inkml:brushProperty name="height" value="0.025" units="cm"/>
      <inkml:brushProperty name="color" value="#FFFFFF"/>
    </inkml:brush>
    <inkml:brush xml:id="br1">
      <inkml:brushProperty name="width" value="0.35" units="cm"/>
      <inkml:brushProperty name="height" value="0.35" units="cm"/>
      <inkml:brushProperty name="color" value="#FFFFFF"/>
    </inkml:brush>
  </inkml:definitions>
  <inkml:trace contextRef="#ctx0" brushRef="#br0">348 146 8640 0 0,'0'0'197'0'0,"0"0"24"0"0,0 0 17 0 0,-2 0-12 0 0,-6 0-107 0 0,-12-3 243 0 0,14 2-289 0 0,0 0-45 0 0,-1-1 2 0 0,0 0 56 0 0,2 1 48 0 0,0-1 40 0 0,-5-1 327 0 0,-7-4 848 0 0,11 4-959 0 0,3 1-214 0 0,1 1 833 0 0,0 1-549 0 0,-1 0 950 0 0,2-1-838 0 0,1 0-54 0 0,0 1-303 0 0,1 0-35 0 0,0-1-42 0 0,0 1-46 0 0,0 0-53 0 0,1 0-57 0 0,11 0-64 0 0,0-1 34 0 0,13 0 46 0 0,2 4 110 0 0,1 3 167 0 0,0-3-78 0 0,5-1-37 0 0,-2-3 138 0 0,15-3-298 0 0,-18 0 142 0 0,-1 1 131 0 0,18 1-273 0 0,30 3 189 0 0,-17 0-115 0 0,-15 1-63 0 0,18 3-11 0 0,-17 0 107 0 0,18-2-107 0 0,-21-4 5 0 0,7-1 64 0 0,3-2-69 0 0,-47 4 3 0 0,0 0-1 0 0,0 0 0 0 0,0 0 0 0 0,0 1 0 0 0,1 0-2 0 0,14 1 80 0 0,-6-2 13 0 0,8 4-37 0 0,-12-1-7 0 0,1 2 51 0 0,2 1 73 0 0,-11-5-55 0 0,-2-1 2 0 0,0 0-9 0 0,-14-1 153 0 0,-1-2-93 0 0,-4-1-53 0 0,-8-5-32 0 0,4 2 0 0 0,-5 0 141 0 0,-1 3-69 0 0,1 1-52 0 0,-1 1-37 0 0,-51 5 62 0 0,45-1-42 0 0,34-2-89 0 0,-47 5 11 0 0,-26 4 66 0 0,46-4-34 0 0,1 0 0 0 0,-1 2-1 0 0,-7 4-42 0 0,29-9 1 0 0,3 0 1 0 0,-1-1-1 0 0,1 0 0 0 0,0-1 0 0 0,-1 1 0 0 0,1-1 1 0 0,-1 1-1 0 0,1-1 0 0 0,-1 0 0 0 0,-2 0-1 0 0,-1 0 64 0 0,5 0 26 0 0,2 0-10 0 0,18-1-64 0 0,0 1 1 0 0,8 2-17 0 0,64 11-70 0 0,-45-6 22 0 0,1-1 48 0 0,-28-5 36 0 0,0 0 1 0 0,9-2-37 0 0,17 0-87 0 0,-24 1 85 0 0,-10 0 38 0 0,-2 0 40 0 0,-1 0 47 0 0,-3 0 57 0 0,-3 0 12 0 0,-14 0-116 0 0,0-1-1 0 0,-1-1 1 0 0,1-1-1 0 0,0 1 0 0 0,-3-3-75 0 0,-11-3 183 0 0,0-1 60 0 0,8 3-20 0 0,0 0 47 0 0,-20-6 42 0 0,-1 2-100 0 0,2 1-79 0 0,2 3 121 0 0,-35-2-254 0 0,25 6 153 0 0,-1 4-54 0 0,-63 10 277 0 0,72-6-304 0 0,24-4-67 0 0,-11 2-5 0 0,-24 8 0 0 0,40-11 3 0 0,7-1-5 0 0,0 0 1 0 0,0 1-1 0 0,0-1 1 0 0,0 0 0 0 0,0 1-1 0 0,0-1 1 0 0,0 1-1 0 0,0 0 1 0 0,0 0-1 0 0,0 0 1 0 0,-1 0 1 0 0,2 0-64 0 0,7 3 5 0 0,-3-1 51 0 0,7 1-3 0 0,-1 0 0 0 0,1-1 0 0 0,0 0 0 0 0,0 0 1 0 0,2-1 10 0 0,22 7-36 0 0,-5-2-9 0 0,14-1 36 0 0,0 1-1 0 0,25 3-35 0 0,35-1 32 0 0,-36-4 17 0 0,31 8-4 0 0,-42-5 0 0 0,-1-2 0 0 0,2-2 0 0 0,1-3 0 0 0,-56-1 1 0 0,5 1 0 0 0,0-1 1 0 0,1 0-1 0 0,-1-1 1 0 0,1 0 0 0 0,-1 0-1 0 0,0 0 1 0 0,0-1-1 0 0,0 0 1 0 0,4-2-2 0 0,-10 4 9 0 0,-1-1 1 0 0,1 1-1 0 0,-1 0 1 0 0,1 0-1 0 0,-1-1 0 0 0,1 1 1 0 0,-1-1-1 0 0,1 1 1 0 0,-1 0-1 0 0,1-1 1 0 0,-1 1-1 0 0,1-1 0 0 0,-1 1 1 0 0,0-1-1 0 0,1 1 1 0 0,-1-1-1 0 0,0 0 1 0 0,1 1-1 0 0,-1-1 0 0 0,0 1 1 0 0,0-1-1 0 0,0 0 1 0 0,1 1-1 0 0,-1-1 0 0 0,0 0-9 0 0,0 0 12 0 0,-1 1-1 0 0,1-1 1 0 0,0 0 0 0 0,0 0-1 0 0,-1 0 1 0 0,1 0-1 0 0,-1 1 1 0 0,1-1-1 0 0,-1 0 1 0 0,1 0-1 0 0,-1 1 1 0 0,1-1-1 0 0,-1 0 1 0 0,1 1-1 0 0,-1-1 1 0 0,0 0-12 0 0,-15-10 125 0 0,2 3-66 0 0,11 7-55 0 0,-14-8 57 0 0,-1 1 1 0 0,-2 1-62 0 0,-39-11 53 0 0,-62-7-12 0 0,78 17-47 0 0,-15-2 46 0 0,39 8-1 0 0,0 0 0 0 0,-4 2-39 0 0,-17-1 61 0 0,-10 1 35 0 0,-4 2-96 0 0,36 0 63 0 0,0 0 0 0 0,-14 4-63 0 0,18-3-6 0 0,-11 0-55 0 0,15-2 1 0 0,29-4 32 0 0,83-15-13 0 0,-37 5 18 0 0,78-13 23 0 0,-83 13-60 0 0,82-11 48 0 0,-77 13 12 0 0,32-3 0 0 0,-93 13 11 0 0,-4 1 46 0 0,0 0 29 0 0,-2 1 3 0 0,-20 5-20 0 0,-15 3 79 0 0,11-5-104 0 0,-65 8 70 0 0,-47 14-114 0 0,58-10 12 0 0,66-13-119 0 0,-27 10-60 0 0,23-6 64 0 0,3-1-49 0 0,-1 1-86 0 0,8-3 59 0 0,0 1-40 0 0,0-1-44 0 0,0 1-50 0 0,0-1-52 0 0,1 1-59 0 0,0 0-64 0 0,0-1-66 0 0,-12 9-856 0 0</inkml:trace>
  <inkml:trace contextRef="#ctx0" brushRef="#br1" timeOffset="7770.226">1191 72 8232 0 0,'0'0'182'0'0,"0"0"29"0"0,0 0 14 0 0,-1-1-27 0 0,-2-3-161 0 0,2 3-36 0 0,1 0-1 0 0,-1 0 0 0 0,1 1 0 0 0,0-1 1 0 0,-1 0-1 0 0,1 0 0 0 0,0 0 0 0 0,-1 0 0 0 0,1 1 1 0 0,0-1-1 0 0,0 0 0 0 0,0 0 0 0 0,-1 0 1 0 0,1-1-1 0 0,0-13 29 0 0,0 14 126 0 0,0 1 37 0 0,0 0 7 0 0,0 0-67 0 0,0 0-10 0 0,0 0 47 0 0,0 0 146 0 0,0 0 269 0 0,0 0 22 0 0,0 0-18 0 0,0 0-83 0 0,0 0-32 0 0,0 0-7 0 0,0 0-32 0 0,0 0-123 0 0,1 1-61 0 0,2 0-92 0 0,0 0-70 0 0,6 2 51 0 0,-8-2-38 0 0,17 3 237 0 0,0 1-33 0 0,18 3 214 0 0,0 0-107 0 0,0 0-90 0 0,4 0-47 0 0,1 0-69 0 0,93 14 283 0 0,-77-14-219 0 0,-23-4-53 0 0,0-1 60 0 0,75 3 225 0 0,54-7 120 0 0,-56 0-215 0 0,-63 0-274 0 0,34 1 91 0 0,-46 1-93 0 0,-1-2 1 0 0,1-2-132 0 0,38 0 185 0 0,10 4 40 0 0,4-1-30 0 0,-24-1 52 0 0,6-3-247 0 0,-62 4 87 0 0,3 0-42 0 0,33-1-13 0 0,-27 1 78 0 0,-8 0-2 0 0,-1 0 44 0 0,-1 0 52 0 0,-2 0 60 0 0,-2 0 68 0 0,-2 0 75 0 0,-60-1-180 0 0,-1-2-85 0 0,-37-1-39 0 0,60 4-82 0 0,1 2 1 0 0,-30 4-22 0 0,-11 4 55 0 0,-41-3-61 0 0,71-4 10 0 0,-2 1-13 0 0,-27 3 56 0 0,-4 0-29 0 0,28-3-88 0 0,-72-3-53 0 0,72-1 100 0 0,10-1 50 0 0,-23-2 74 0 0,0 0-9 0 0,22 3-80 0 0,-2 1-86 0 0,-25 3 83 0 0,-43 2 68 0 0,78-7-95 0 0,0-1-48 0 0,2-3 61 0 0,-1 0 72 0 0,-19-5 142 0 0,2-3 88 0 0,32 8-222 0 0,-30-4 166 0 0,20 6-173 0 0,-8-1-145 0 0,-15 3 77 0 0,39-1 53 0 0,-9-2-70 0 0,0-1-31 0 0,8 4 49 0 0,5 0-1 0 0,0 0 0 0 0,-12-3 0 0 0,12 2 0 0 0,0 0 0 0 0,-11 0 0 0 0,-28-5 0 0 0,-15 5 8 0 0,0-3 59 0 0,50 4-24 0 0,-8 1-31 0 0,-8-1-11 0 0,12-1 50 0 0,-16 0-38 0 0,31 3-14 0 0,0-1 1 0 0,0-1-1 0 0,0 1 1 0 0,0-1-1 0 0,-6-1 1 0 0,-89-17 139 0 0,87 18-84 0 0,0-2-67 0 0,12 2-43 0 0,2 1-16 0 0,1-1-20 0 0,4-4 57 0 0,-1 2 9 0 0,1 0-1 0 0,0 1 1 0 0,-1-1 0 0 0,1 1-1 0 0,0 1 1 0 0,5-2 25 0 0,11-4-19 0 0,-12 4 13 0 0,0 1 0 0 0,-1 1 0 0 0,1-1 0 0 0,0 1 0 0 0,0 1 0 0 0,0 0 0 0 0,0 0 0 0 0,0 1 0 0 0,0 0 0 0 0,3 1 6 0 0,5 0-4 0 0,-8-1 4 0 0,0 1 0 0 0,-1 0 0 0 0,7 3 0 0 0,15 4 0 0 0,5-1 0 0 0,-9-1 0 0 0,1-2 0 0 0,-1 0 0 0 0,1-2 0 0 0,11-1 0 0 0,-7 0 36 0 0,14 2-36 0 0,-13 0 36 0 0,16-2-36 0 0,-18-1 51 0 0,16 4-43 0 0,0 0 38 0 0,-15-4 73 0 0,6 1-9 0 0,20 4-91 0 0,-8 0-20 0 0,-16-2 1 0 0,-15-1 6 0 0,0-2-1 0 0,4 0-5 0 0,10 3 40 0 0,13 9 64 0 0,-31-8-69 0 0,0-1-1 0 0,8 2-34 0 0,11 5 25 0 0,-28-9-20 0 0,0 0 0 0 0,-1 0 0 0 0,1-1 0 0 0,0 0 0 0 0,0 1-1 0 0,1-2 1 0 0,-1 1 0 0 0,1 0-5 0 0,9-1 31 0 0,9 0 56 0 0,29-4 51 0 0,3-4-84 0 0,-16-1-6 0 0,-5 2-22 0 0,-23 5-16 0 0,1 0-1 0 0,-1 1 1 0 0,0 1 0 0 0,1 0-1 0 0,0 0-9 0 0,2 1 27 0 0,0-1 0 0 0,0-1-1 0 0,4-1-26 0 0,59-2 0 0 0,-11 1 0 0 0,-34 1-2 0 0,0 2-1 0 0,11 2 3 0 0,-11-1 18 0 0,1 0 33 0 0,19 3-51 0 0,-26-1 26 0 0,14 5 62 0 0,4 1-26 0 0,-3-1-62 0 0,-31-6 0 0 0,1 0 0 0 0,0 0 0 0 0,0-1 0 0 0,0 0 0 0 0,0-1 0 0 0,7-1 0 0 0,48-8 11 0 0,48-4 32 0 0,-31 8-33 0 0,-69 5-1 0 0,0 0 0 0 0,0 1 0 0 0,0 0 0 0 0,0 1 0 0 0,7 2-9 0 0,33 4 19 0 0,8 1-19 0 0,-38-5 0 0 0,0-1 0 0 0,20 0 0 0 0,142-7 72 0 0,-165 5-60 0 0,0 2 0 0 0,0 1 0 0 0,0 1 0 0 0,0 1 0 0 0,-1 0 0 0 0,4 4-12 0 0,-21-9 7 0 0,-1-1 0 0 0,0 1-1 0 0,1-1 1 0 0,-1 0 0 0 0,1 1-1 0 0,0-2-6 0 0,14 2 24 0 0,11 2 25 0 0,14-6 120 0 0,-17 0-81 0 0,-10 3-60 0 0,23-4 92 0 0,1 0-59 0 0,8 0 56 0 0,-9 1-53 0 0,-5-5 0 0 0,-22 4-30 0 0,-1 1 0 0 0,1 0 0 0 0,10 0-34 0 0,-13 1 15 0 0,14-4 23 0 0,-6 0 52 0 0,-3 4-30 0 0,-9 2-30 0 0,5-3 27 0 0,17-11 7 0 0,3 4-43 0 0,15-4 11 0 0,-23 6-10 0 0,-13 4-12 0 0,0 1 1 0 0,0 1 0 0 0,0 0-1 0 0,1 0 1 0 0,8 0-11 0 0,13-3 0 0 0,22 2 0 0 0,-16-5 0 0 0,-10 5 0 0 0,-24 2 0 0 0,1 0 0 0 0,0 0 0 0 0,-1 1 0 0 0,1 0 0 0 0,0 0 0 0 0,-1 0 0 0 0,1 0 0 0 0,0 1 0 0 0,-1-1 0 0 0,2 1 0 0 0,17 3 0 0 0,-17-2 0 0 0,0 0 0 0 0,0 0 0 0 0,1-1 0 0 0,-1 0 0 0 0,1 0 0 0 0,-1 0 0 0 0,1-1 0 0 0,2 1 0 0 0,27 3 0 0 0,8 8 0 0 0,-37-10 0 0 0,11 4 0 0 0,-8-2 0 0 0,0 0 0 0 0,0-1 0 0 0,0 0 0 0 0,2 0 0 0 0,7 3 0 0 0,-16-6 0 0 0,0 1 0 0 0,0 0 0 0 0,1-1 0 0 0,-1 1 0 0 0,0-1 0 0 0,0 0 0 0 0,1 1 0 0 0,-1-1 0 0 0,0 0 0 0 0,1-1 0 0 0,-1 1 0 0 0,0 0 0 0 0,0-1 0 0 0,-1 1 0 0 0,0 0 0 0 0,0 0 0 0 0,0 0 0 0 0,1 0 0 0 0,-1 0 0 0 0,0 0 0 0 0,0 0 0 0 0,0 1 0 0 0,1-1 0 0 0,-1 0 0 0 0,0 0 0 0 0,0 1 0 0 0,1 0 0 0 0,3 1 0 0 0,1 0 0 0 0,-1 0 0 0 0,1 0 0 0 0,0-1 0 0 0,0 0 0 0 0,0 0 0 0 0,0 0 0 0 0,0-1 0 0 0,0 0 0 0 0,0 0 0 0 0,0 0 0 0 0,2-1 0 0 0,-7 1 0 0 0,0-1 0 0 0,0 1 0 0 0,0 0 0 0 0,1 0 0 0 0,-1 0 0 0 0,0 0 0 0 0,0 1 0 0 0,0-1 0 0 0,0 0 0 0 0,0 0 0 0 0,0 1 0 0 0,1-1 0 0 0,10 2 0 0 0,57-6 0 0 0,-49 3 19 0 0,20-3-19 0 0,17-1 34 0 0,-52 5-31 0 0,-1-1 0 0 0,1 0-1 0 0,0 1 1 0 0,-1-2 0 0 0,4 0-3 0 0,15-3-3 0 0,10-4 45 0 0,-11 2-20 0 0,27 1 45 0 0,-35 4-32 0 0,-10 2-27 0 0,-1-1 0 0 0,1 1 1 0 0,-1-1-1 0 0,0 0 0 0 0,1 0 0 0 0,-1 0 1 0 0,0 0-1 0 0,0-1 0 0 0,1 0-8 0 0,1 0-6 0 0,-1 0 0 0 0,1 0 0 0 0,0 0 1 0 0,0 0-1 0 0,0 1 0 0 0,0 0 0 0 0,0 0 0 0 0,5 0 6 0 0,24-6-25 0 0,-28 5 25 0 0,-1 1 0 0 0,1-1 0 0 0,-1 2 0 0 0,1-1 0 0 0,0 1 0 0 0,0 0 0 0 0,-1 0 0 0 0,6 1 0 0 0,-10-1 0 0 0,1 1 0 0 0,0-1 0 0 0,-1 0 0 0 0,1 1 0 0 0,0-1 0 0 0,-1 0 0 0 0,1 0 0 0 0,0 0 0 0 0,0 0 0 0 0,-1 0 0 0 0,1-1 0 0 0,0 1 0 0 0,-1 0 0 0 0,1-1 0 0 0,0 0 0 0 0,0 1 0 0 0,9-3 0 0 0,2 3 0 0 0,-3 0 0 0 0,-1 1 0 0 0,0-2 0 0 0,1 0 0 0 0,-1 0 0 0 0,0 0 0 0 0,5-3 0 0 0,-8 3 0 0 0,1 0 0 0 0,-1 1 0 0 0,0 0 0 0 0,1 0 0 0 0,-1 0 0 0 0,3 1 0 0 0,9 0 0 0 0,25 3 0 0 0,-31-4 7 0 0,-5 1 2 0 0,0-1 1 0 0,0-1-1 0 0,0 1 1 0 0,0-1 0 0 0,-1 0-1 0 0,2-1-9 0 0,-4 1 0 0 0,1 0 0 0 0,0 0 0 0 0,0 1 0 0 0,-1-1 0 0 0,2 1 0 0 0,-1 0 0 0 0,-1-1 0 0 0,1 1 0 0 0,0-1 0 0 0,0 0 0 0 0,1 0 0 0 0,5-2 0 0 0,0 0 0 0 0,1 2 0 0 0,0-1 0 0 0,-1 1 0 0 0,1 1 0 0 0,0 0 0 0 0,6 2 0 0 0,29-1 0 0 0,10-1 0 0 0,-56 0 0 0 0,0 0 0 0 0,-1-1 0 0 0,1 1 0 0 0,0 0 0 0 0,0 0 0 0 0,0 0 0 0 0,0 0 0 0 0,0 1 0 0 0,0-1 0 0 0,0 0 0 0 0,0 0 0 0 0,0 0 0 0 0,-1 1 0 0 0,1-1 0 0 0,0 1 0 0 0,0-1 0 0 0,0 0 0 0 0,-1 1 0 0 0,1-1 0 0 0,1 2 0 0 0,1 0 0 0 0,14 6-53 0 0,5 3 42 0 0,18 13 11 0 0,-38-22 0 0 0,1-1 0 0 0,-1 1 0 0 0,0-1 0 0 0,0 1 0 0 0,0 0 0 0 0,0-1 0 0 0,0 1 0 0 0,-1 0 0 0 0,2 1 0 0 0,6 5 0 0 0,17 2 13 0 0,-21-8 41 0 0,8 6-41 0 0,-5-8-13 0 0,9-3 9 0 0,-17 3-12 0 0,1 0 0 0 0,0 0 0 0 0,0 0 1 0 0,0 0-1 0 0,0 0 0 0 0,-1 0 0 0 0,1-1 0 0 0,0 1 0 0 0,0 0 0 0 0,0 0 0 0 0,-1-1 0 0 0,1 1 1 0 0,0-1-1 0 0,0 1 0 0 0,-1 0 0 0 0,1-1 3 0 0,0 0-191 0 0,-1 1-53 0 0,0 0-4 0 0,0 0 64 0 0,-2-1-44 0 0,-1-1-204 0 0,0 0 136 0 0,-5-2-333 0 0,4 1 160 0 0,1 1 209 0 0,1 1-40 0 0,0-1-51 0 0,0 1-56 0 0,-1-1-121 0 0,1 0-92 0 0,-1 1-100 0 0,1-1-113 0 0,0 0-121 0 0,0 2 427 0 0,1-1-34 0 0,0 0-36 0 0,0 0-38 0 0,0 0-38 0 0,0 0-40 0 0,-5-3-2101 0 0,-2-3-1566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03T20:41:03.814"/>
    </inkml:context>
    <inkml:brush xml:id="br0">
      <inkml:brushProperty name="width" value="0.35" units="cm"/>
      <inkml:brushProperty name="height" value="0.35" units="cm"/>
      <inkml:brushProperty name="color" value="#FFFFFF"/>
    </inkml:brush>
  </inkml:definitions>
  <inkml:trace contextRef="#ctx0" brushRef="#br0">1 78 4808 0 0,'0'0'101'0'0,"0"0"22"0"0,0 0 8 0 0,0 0-3 0 0,0 0-50 0 0,0 0-3 0 0,0 0 13 0 0,0 0-14 0 0,0 0-8 0 0,0 0 14 0 0,0 0 68 0 0,0 0 32 0 0,0 0 4 0 0,0 0-50 0 0,0 0 24 0 0,0 0 91 0 0,0 0 247 0 0,0 0 447 0 0,0 0 38 0 0,0 0-402 0 0,0 0-235 0 0,0 0-58 0 0,0 0 68 0 0,0 0 166 0 0,0 0-28 0 0,0 0-210 0 0,0 0-123 0 0,0 0-40 0 0,0 0 7 0 0,0 0 33 0 0,0 0-20 0 0,0 0 5 0 0,0 0 41 0 0,0 0 48 0 0,0 0 21 0 0,0 0 2 0 0,0 0 0 0 0,0 0 0 0 0,0 0 0 0 0,0 0 16 0 0,0 0 69 0 0,0 0 38 0 0,0 0 5 0 0,0 0-26 0 0,0 0-105 0 0,0 0-42 0 0,0-1 8 0 0,2 1-99 0 0,6-3 47 0 0,-6 2-89 0 0,-2 1 43 0 0,4 0 54 0 0,1 0-37 0 0,6-1 46 0 0,-2-1-91 0 0,-7 2-80 0 0,0-1 0 0 0,-1 1 0 0 0,1-1 0 0 0,0 1 0 0 0,-1-1 0 0 0,1 0 0 0 0,-1 0 0 0 0,1 1 0 0 0,-1-1 0 0 0,1-1-13 0 0,3 0 107 0 0,5 0-55 0 0,-6 2-19 0 0,0-1 42 0 0,1 0 97 0 0,1 0 61 0 0,7 1 391 0 0,-5 1-311 0 0,-4 0-197 0 0,0 0-73 0 0,3 5-28 0 0,-3-5 85 0 0,4-5-54 0 0,-3 1-4 0 0,-1 2 25 0 0,3 1-46 0 0,3 1 55 0 0,-3 1-41 0 0,2-1-18 0 0,11 2 60 0 0,3-1 75 0 0,-8-4-80 0 0,-1 1 41 0 0,-4 4-74 0 0,-2-1 34 0 0,10-3 26 0 0,-11 0-6 0 0,0 1 74 0 0,0 2 167 0 0,0 2-75 0 0,-2-1-112 0 0,0-1-38 0 0,0-2-36 0 0,-1-3-35 0 0,1 4 25 0 0,7 5-63 0 0,-6-3 1 0 0,28 9-1 0 0,-21-11 42 0 0,-12-1-38 0 0,-1 0 0 0 0,1 0 0 0 0,0 0 0 0 0,0 0 0 0 0,-1 0 1 0 0,1 0-1 0 0,0 0 0 0 0,0 0 0 0 0,-1 0 0 0 0,1 0 0 0 0,0 1 0 0 0,-1-1 0 0 0,1 0 0 0 0,0 0 1 0 0,0 1-1 0 0,-1-1 0 0 0,1 1 0 0 0,-1-1 0 0 0,1 1 0 0 0,0-1 0 0 0,-1 1-4 0 0,3 1 31 0 0,-3-1-27 0 0,1-1 0 0 0,-1 1 0 0 0,1-1 0 0 0,-1 1 0 0 0,1-1 0 0 0,-1 1 0 0 0,1-1 0 0 0,-1 0 0 0 0,1 1 0 0 0,-1-1 0 0 0,1 0 1 0 0,0 0-1 0 0,-1 1 0 0 0,1-1 0 0 0,0 0 0 0 0,-1 0 0 0 0,1 0-4 0 0,8-1 73 0 0,4-5 64 0 0,-3-1-91 0 0,-1-1 66 0 0,-2 6-3 0 0,1 1 50 0 0,-5 1-105 0 0,-1-2-25 0 0,3 0-10 0 0,6 1 55 0 0,1-1-2 0 0,1-6-59 0 0,-10 7-14 0 0,-1-1 1 0 0,0 1-1 0 0,0 0 0 0 0,0 0 1 0 0,1 0-1 0 0,-1 0 0 0 0,1 0 1 0 0,10-5 0 0 0,-11 5 0 0 0,-1 1 0 0 0,0-1 0 0 0,1 0 0 0 0,-1 1 0 0 0,0-1 0 0 0,1 1 0 0 0,-1 0 0 0 0,1-1 0 0 0,-1 1 0 0 0,1 0 0 0 0,0 0 0 0 0,41-3-18 0 0,-41 3-9 0 0,0 0-1 0 0,1-1 1 0 0,-1 1 0 0 0,0 0 0 0 0,0-1 0 0 0,0 0 0 0 0,0 1 0 0 0,0-1 0 0 0,2-1 27 0 0,8-2-44 0 0,6-2 77 0 0,-8 4 200 0 0,-6 2-141 0 0,2 0 40 0 0,3-1 56 0 0,6-1 72 0 0,2 0-260 0 0,2 4 0 0 0,32-3 0 0 0,-41 0-1 0 0,3 0 65 0 0,-2 4 105 0 0,-9-3-115 0 0,-1 0-49 0 0,0 0 1 0 0,0 0-1 0 0,0 0 1 0 0,-1 1-1 0 0,1-1 0 0 0,0 0 1 0 0,0 0-1 0 0,0 1 1 0 0,0-1-1 0 0,0 0 1 0 0,-1 1-1 0 0,1-1 1 0 0,0 1-1 0 0,0-1 1 0 0,-1 1-1 0 0,1-1 1 0 0,0 1-1 0 0,0 0-5 0 0,-1-1 3 0 0,1 1-1 0 0,-1-1 0 0 0,1 1 0 0 0,-1-1 0 0 0,0 0 1 0 0,1 1-1 0 0,-1-1 0 0 0,1 0 0 0 0,0 1 1 0 0,-1-1-1 0 0,1 0 0 0 0,-1 0 0 0 0,1 0 0 0 0,-1 1 1 0 0,1-1-1 0 0,-1 0 0 0 0,1 0 0 0 0,0 0-2 0 0,6 1 0 0 0,-7-1 0 0 0,1 0 0 0 0,-1 0 0 0 0,1 0 0 0 0,-1 0 0 0 0,0 0 0 0 0,1 0 0 0 0,-1 0 0 0 0,1 0 0 0 0,-1 1 0 0 0,0-1 0 0 0,1 0 0 0 0,-1 0 0 0 0,0 0 0 0 0,1 1 0 0 0,-1-1 0 0 0,0 0 0 0 0,1 0 0 0 0,-1 1 0 0 0,0-1 0 0 0,1 0 0 0 0,-1 1 0 0 0,0-1 0 0 0,0 0 0 0 0,1 1 0 0 0,-1 0 0 0 0,1 0 0 0 0,2 1 0 0 0,-2-1 0 0 0,0-1 0 0 0,0 0 0 0 0,0 1 0 0 0,0-1 0 0 0,1 0 0 0 0,-1 0 0 0 0,0 0 0 0 0,0 0 0 0 0,1 0 0 0 0,-1 0 0 0 0,0 0 0 0 0,0 0 0 0 0,0 0 0 0 0,1 0 0 0 0,-1 0 3 0 0,0 0-1 0 0,0 0 1 0 0,0 0-1 0 0,0 0 1 0 0,1 0 0 0 0,-1 0-1 0 0,0 1 1 0 0,0-1-1 0 0,0 0 1 0 0,0 1-1 0 0,0-1 1 0 0,0 1-1 0 0,0-1 1 0 0,0 1-3 0 0,3 1 59 0 0,2-1 38 0 0,1-1-41 0 0,0-1-46 0 0,7-1-7 0 0,2 2 88 0 0,-11 1-25 0 0,2 1-37 0 0,-5-1-29 0 0,0 0 0 0 0,0-1 0 0 0,0 1 0 0 0,0-1 0 0 0,0 1 1 0 0,0-1-1 0 0,1 0 0 0 0,-1 0 0 0 0,0 0 0 0 0,0 0 0 0 0,0 0 0 0 0,1 0 0 0 0,-2-1-11 0 0,3 0 38 0 0,3 3 85 0 0,6-3 28 0 0,-5-1-101 0 0,3 1-40 0 0,-9 1-7 0 0,0 0 1 0 0,0 0 0 0 0,0-1-1 0 0,0 1 1 0 0,1-1 0 0 0,-1 1-1 0 0,0-1 1 0 0,0 0 0 0 0,-1 0-1 0 0,3-1 8 0 0,1 2 17 0 0,5 2 50 0 0,-4 0 3 0 0,-5-2 24 0 0,1-3-100 0 0,5 2-113 0 0,2-1 28 0 0,-1 0 67 0 0,5-4 101 0 0,-2 4 77 0 0,-3 1-71 0 0,5-5-69 0 0,-12 5-14 0 0,-1 1 0 0 0,1-1 0 0 0,-1 1 0 0 0,1-1 0 0 0,0 1 0 0 0,-1-1 0 0 0,1 1 0 0 0,0-1 0 0 0,-1 1 0 0 0,1 0 0 0 0,0 0 0 0 0,-1-1 0 0 0,1 1 0 0 0,0 0 0 0 0,0 0 0 0 0,-1 0 0 0 0,1 0 0 0 0,0 0 0 0 0,0 0 0 0 0,-1 0 0 0 0,1 0 0 0 0,0 0 0 0 0,0 0 0 0 0,-1 0 0 0 0,1 0 0 0 0,3 1 0 0 0,4 0 0 0 0,0 1 0 0 0,1-2-31 0 0,-2-2-88 0 0,-2 1-21 0 0,1 2 102 0 0,-4-1 38 0 0,-1 1 0 0 0,1-1 0 0 0,-1 0 0 0 0,1 0 0 0 0,0 0 0 0 0,0 0 0 0 0,-1 0 0 0 0,1 0 0 0 0,0 0 0 0 0,-1 0 0 0 0,2-1 0 0 0,5-2 0 0 0,11 2 0 0 0,-17 2 0 0 0,1-1 0 0 0,-1 0 0 0 0,0 0 0 0 0,0 0 0 0 0,0 0 0 0 0,0 0 0 0 0,0-1 0 0 0,0 1 0 0 0,0 0 0 0 0,5-3 8 0 0,6-1 49 0 0,10 0 147 0 0,0 4-166 0 0,-22 0-64 0 0,14 9-209 0 0,-11-6 189 0 0,6 0 63 0 0,-8-2-6 0 0,0-1-1 0 0,0 1 1 0 0,0 0 0 0 0,0-1 0 0 0,0 0-1 0 0,0 1 1 0 0,0-1 0 0 0,0 0-1 0 0,0 0 1 0 0,1 0-11 0 0,0 0 141 0 0,0 1-74 0 0,1 0-58 0 0,-1 0-43 0 0,5 2-142 0 0,-4-2 124 0 0,0-2 58 0 0,0-1 103 0 0,-3 2 49 0 0,0 1-57 0 0,1 0-35 0 0,0 1-31 0 0,0 0-4 0 0,-1-1 29 0 0,0-1 36 0 0,0 0 57 0 0,-1-1-152 0 0,0 1 1 0 0,0 0 0 0 0,1 0 0 0 0,-1 0-1 0 0,0-1 1 0 0,0 1 0 0 0,1 0 0 0 0,-1 0-1 0 0,0 0 1 0 0,1 0 0 0 0,-1 0 0 0 0,0 0-1 0 0,1-1 1 0 0,-1 1 0 0 0,0 0 0 0 0,1 0-1 0 0,-1 0 1 0 0,0 0 0 0 0,0 0 0 0 0,1 0-1 0 0,-1 0 1 0 0,0 0 0 0 0,1 0 0 0 0,-1 1-1 0 0,0-1-1 0 0,11 7-4 0 0,-7-4 7 0 0,3 0-3 0 0,-6-2 0 0 0,0-1 0 0 0,0 1 0 0 0,1-1 0 0 0,-1 0 0 0 0,0 0 0 0 0,0 0 0 0 0,0 1 0 0 0,1-1 0 0 0,-1 0 0 0 0,0-1 0 0 0,0 1 0 0 0,0 0 0 0 0,1 0 0 0 0,-2 0 0 0 0,1 0 0 0 0,-1 0 0 0 0,1 0 0 0 0,-1-1 0 0 0,1 1 0 0 0,-1 0 0 0 0,1 1 0 0 0,-1-1 0 0 0,1 0 0 0 0,-1 0 0 0 0,1 0 0 0 0,0 0 0 0 0,-1 0 0 0 0,1 0 0 0 0,-1 1 0 0 0,1-1 0 0 0,-1 0 0 0 0,0 0 0 0 0,1 1 0 0 0,0-1 0 0 0,3 3 0 0 0,0-1 0 0 0,1 0 0 0 0,-1 0 0 0 0,1-1 0 0 0,0 1 0 0 0,0-1 0 0 0,-1 0 0 0 0,1-1 0 0 0,0 1 0 0 0,0-1 0 0 0,3 0 0 0 0,-4-1 0 0 0,1 0 0 0 0,0 1 0 0 0,-1-1 0 0 0,1 1 0 0 0,0-1 0 0 0,0 1 0 0 0,3 1 0 0 0,17-1 0 0 0,5-8 0 0 0,-23 6 0 0 0,-5 0 0 0 0,8-1 0 0 0,-7 6 0 0 0,-2-3 0 0 0,0 1 0 0 0,0 0 0 0 0,1-1 0 0 0,-1 1 0 0 0,1-1 0 0 0,-1 1 0 0 0,1-1 0 0 0,-1 0 0 0 0,1 0 0 0 0,-1 0 0 0 0,1 1 0 0 0,-1-1 0 0 0,1-1 0 0 0,-1 1 0 0 0,1 0 0 0 0,0 0 0 0 0,-1-1 0 0 0,1 1 0 0 0,-1 0 0 0 0,1-1 0 0 0,-1 0 0 0 0,1 1 0 0 0,-1 0 0 0 0,0-1 0 0 0,1 1 0 0 0,-1 0 0 0 0,1 0 0 0 0,-1 0 0 0 0,1 0 0 0 0,-1 0 0 0 0,1 0 0 0 0,-1 0 0 0 0,1 0 0 0 0,0 1 0 0 0,-1-1 0 0 0,0 1 0 0 0,0-1 0 0 0,0 0 0 0 0,0 1 0 0 0,0-1 0 0 0,1 0 0 0 0,-1 0 0 0 0,0 0 0 0 0,0 0 0 0 0,0 0 0 0 0,0 0 0 0 0,0 0 0 0 0,0 0 0 0 0,1 0 0 0 0,-1-1 0 0 0,0 1 0 0 0,0 0 0 0 0,0-1 0 0 0,0 1 0 0 0,1-1 0 0 0,-2 1 0 0 0,12 4 0 0 0,-2-3 12 0 0,7 0-35 0 0,-9-2 25 0 0,1 2 35 0 0,2 1 102 0 0,-6 0-81 0 0,13 3 13 0 0,-18-4-71 0 0,0-1 0 0 0,1 0 0 0 0,-1 0 0 0 0,0 0 0 0 0,1 1 0 0 0,-1-1 0 0 0,0 0 0 0 0,1 0 0 0 0,-1 0 0 0 0,1 0 0 0 0,-1 0 0 0 0,0 0 0 0 0,1 0 0 0 0,-1 0 0 0 0,1 0 0 0 0,-1 0 0 0 0,0 0 0 0 0,1 0 0 0 0,-1 0 0 0 0,0 0 0 0 0,1 0 0 0 0,-1 0 0 0 0,1 0 0 0 0,-1 0 0 0 0,0 0 0 0 0,1-1 0 0 0,-1 1 0 0 0,0 0 0 0 0,1 0 0 0 0,-1-1 0 0 0,0 1 0 0 0,1 0 0 0 0,-1 0 0 0 0,0-1 0 0 0,0 1 0 0 0,1-1 0 0 0,0 0 0 0 0,24-2 0 0 0,15-9 0 0 0,-31 9-14 0 0,-1 6-45 0 0,-6-3 57 0 0,0 1 0 0 0,0-1 1 0 0,0 0-1 0 0,0 1 0 0 0,0-1 1 0 0,0 0-1 0 0,0 0 0 0 0,0-1 0 0 0,0 1 1 0 0,1 0 1 0 0,-2-1 1 0 0,1 1 0 0 0,-1 0 0 0 0,1-1 0 0 0,-1 1 0 0 0,1 0 1 0 0,-1 0-1 0 0,1 0 0 0 0,-1 1 0 0 0,1-1 0 0 0,-1 0 0 0 0,1 0 0 0 0,-1 1 1 0 0,1-1-1 0 0,-1 1 0 0 0,1 0-1 0 0,38-4 73 0 0,-32 3-73 0 0,-6-1 0 0 0,1 1 0 0 0,-1 0 0 0 0,0 0 0 0 0,1 0 0 0 0,-1 0 0 0 0,0 1 0 0 0,1-1 0 0 0,-1 1 0 0 0,0-1 0 0 0,0 1 0 0 0,1 0 0 0 0,-1 0 0 0 0,0 0 0 0 0,0 0 0 0 0,0 0 0 0 0,2 1 0 0 0,0-1 0 0 0,0 0 0 0 0,0 0 0 0 0,0 0 0 0 0,0-1 0 0 0,0 1 0 0 0,0-1 0 0 0,0 0 0 0 0,0-1 0 0 0,0 1 0 0 0,0 0 0 0 0,0-1 0 0 0,2-1 0 0 0,22-1 0 0 0,-14 1 39 0 0,-13 2-33 0 0,0-1 1 0 0,1 1 0 0 0,-1 0-1 0 0,0-1 1 0 0,1 1-1 0 0,-1 0 1 0 0,0 0-1 0 0,1 0 1 0 0,-1 0-1 0 0,0 0 1 0 0,1 0 0 0 0,0 1-7 0 0,-1-1 0 0 0,1 1 1 0 0,0-1-1 0 0,-1 0 0 0 0,1 0 1 0 0,0 1-1 0 0,0-1 1 0 0,-1-1-1 0 0,1 1 1 0 0,0 0-1 0 0,0 0 1 0 0,-1 0-1 0 0,1-1 1 0 0,0 1-1 0 0,0-1 1 0 0,-1 0-1 0 0,1 1 1 0 0,-1-1-1 0 0,1 0 1 0 0,-1 0-1 0 0,1 0 1 0 0,-1 0-1 0 0,1-1 0 0 0,5-3-22 0 0,0 1 0 0 0,0-1 0 0 0,0 1 0 0 0,1 0 22 0 0,-3 3 0 0 0,2 1 8 0 0,-3 0 35 0 0,15-8-6 0 0,12 4-37 0 0,-5-7-14 0 0,-26 11 11 0 0,1 0 0 0 0,-1 0 1 0 0,1-1-1 0 0,-1 1 1 0 0,0 0-1 0 0,1 0 1 0 0,-1 0-1 0 0,1-1 1 0 0,-1 1-1 0 0,1 0 1 0 0,-1 0-1 0 0,0 0 1 0 0,1 0-1 0 0,-1 0 1 0 0,1 0-1 0 0,-1 0 0 0 0,1 0 1 0 0,-1 0-1 0 0,1 0 1 0 0,-1 0-1 0 0,1 0 1 0 0,-1 0-1 0 0,0 1 1 0 0,1-1-1 0 0,0 0 3 0 0,0 1-10 0 0,2-1 10 0 0,0 1 0 0 0,1 0 0 0 0,-1 0 0 0 0,-1 0 0 0 0,1 1 0 0 0,0-1 0 0 0,0 1 0 0 0,0-1 0 0 0,-1 1 0 0 0,1 0 0 0 0,-1 0 0 0 0,1 0 0 0 0,0 1 0 0 0,-2-2 0 0 0,-1-1 0 0 0,1 0 0 0 0,-1 1 0 0 0,1-1 0 0 0,0 0 0 0 0,0 1 0 0 0,-1-1 0 0 0,1 0 0 0 0,0 0 0 0 0,-1 0 0 0 0,1 1 0 0 0,0-1 0 0 0,0 0 0 0 0,-1 0 0 0 0,1 0 0 0 0,0 0 0 0 0,0-1 0 0 0,-1 1 0 0 0,1 0 0 0 0,0 0 0 0 0,17-1 0 0 0,-9 1 0 0 0,2 1-17 0 0,-10 0-22 0 0,2 1-7 0 0,10-1 15 0 0,3 2 20 0 0,-5 0 10 0 0,12 6 74 0 0,-17-6-73 0 0,-5-2 1 0 0,1-1-1 0 0,-1 0 1 0 0,0 1 0 0 0,0-1-1 0 0,1 0 1 0 0,-1 0 0 0 0,0 0-1 0 0,1 0 1 0 0,-1 0-1 0 0,0 0 1 0 0,1 0 0 0 0,-1-1-1 0 0,0 1 1 0 0,1 0-1 0 0,-1-1 1 0 0,0 1-1 0 0,3-2 38 0 0,1 2 40 0 0,2-2-67 0 0,-5 2-12 0 0,0-1 0 0 0,0 0 0 0 0,0 1 0 0 0,0 0-1 0 0,0-1 1 0 0,0 1 0 0 0,0 0 0 0 0,0 0 0 0 0,0 0 0 0 0,0 0 1 0 0,20 4-54 0 0,-10-7 54 0 0,1 1 0 0 0,0 0 0 0 0,5 1 0 0 0,-13 0 0 0 0,-4 1 0 0 0,-1 0 0 0 0,0 0 0 0 0,1 0 0 0 0,-1 0 0 0 0,0 0 0 0 0,1 0 0 0 0,-1 0 0 0 0,1 0 0 0 0,-1 0 0 0 0,0-1 0 0 0,1 1 0 0 0,-1 0 0 0 0,0 0 0 0 0,0 0 0 0 0,1-1 0 0 0,-1 1 0 0 0,0 0 0 0 0,1 0 0 0 0,-1-1 0 0 0,0 1 0 0 0,0 0 0 0 0,1-1 0 0 0,-1 1 0 0 0,0-1 0 0 0,3 0 0 0 0,13 1 0 0 0,13 0 0 0 0,16 0-74 0 0,-30 0 108 0 0,17 1 63 0 0,-9-6-66 0 0,-21 4-31 0 0,0 1 0 0 0,0 0 0 0 0,-1 0 0 0 0,1-1 0 0 0,0 1 0 0 0,0 0 0 0 0,0 1 0 0 0,0-1 0 0 0,0 0 0 0 0,0 0 0 0 0,-1 1 0 0 0,1-1 0 0 0,0 1 0 0 0,0-1 0 0 0,1 2 0 0 0,-3-2 0 0 0,1 0 0 0 0,-1 0 0 0 0,1 0 0 0 0,-1 0 0 0 0,1 0 0 0 0,-1 0 0 0 0,1 0 0 0 0,-1 0 0 0 0,0 0 0 0 0,1 0 0 0 0,-1 0 0 0 0,1 0 0 0 0,-1 0 0 0 0,1-1 0 0 0,-1 1 0 0 0,1 0 0 0 0,-1 0 0 0 0,0 0 0 0 0,1-1 0 0 0,-1 1 0 0 0,1 0 0 0 0,-1-1 0 0 0,0 1 0 0 0,1 0 0 0 0,-1-1 0 0 0,0 1 0 0 0,1 0 0 0 0,-1-1 0 0 0,1 1 0 0 0,-1 0 0 0 0,1 0 0 0 0,-1-1 0 0 0,1 1 0 0 0,-1 0 0 0 0,1 0 0 0 0,-1 0 0 0 0,1 0 0 0 0,-1 0 0 0 0,1 0 0 0 0,-1-1 0 0 0,1 1 0 0 0,-1 0 0 0 0,1 0 0 0 0,-1 0 0 0 0,1 1 0 0 0,-1-1 0 0 0,1 0 0 0 0,-1 0 0 0 0,1 0 0 0 0,-1 0 0 0 0,1 0 0 0 0,-1 1 0 0 0,1-1 0 0 0,3 1 0 0 0,27-2 0 0 0,-23 0 0 0 0,0 1 0 0 0,-1 0 0 0 0,1 0 0 0 0,4 2 0 0 0,19-2-10 0 0,11 8-44 0 0,-40-7 54 0 0,0-1 0 0 0,0 0 0 0 0,0 1 0 0 0,1-1 0 0 0,-1 0 0 0 0,0 0 0 0 0,0 0 0 0 0,0-1 0 0 0,0 1 0 0 0,1 0 0 0 0,-2-1 0 0 0,0 1 0 0 0,0 0 0 0 0,0 0 0 0 0,0-1 0 0 0,1 1 0 0 0,-1 0 0 0 0,0 0 0 0 0,0 1 0 0 0,0-1 0 0 0,0 0 0 0 0,0 0 0 0 0,0 0 0 0 0,1 1 0 0 0,5 1 0 0 0,-6-3 0 0 0,1 1 0 0 0,-1 0 0 0 0,1-1 0 0 0,-1 1 0 0 0,1 0 0 0 0,-1 0 0 0 0,1 0 0 0 0,-1 0 0 0 0,1 1 0 0 0,-1-1 0 0 0,1 0 0 0 0,-1 1 0 0 0,1-1 0 0 0,-1 1 0 0 0,1 0 0 0 0,6 2 0 0 0,0 3 0 0 0,-7-6 0 0 0,2 0 0 0 0,12 2 0 0 0,-6 2 0 0 0,-9-4 0 0 0,1 1 0 0 0,-1-1 0 0 0,1 1 0 0 0,0-1 0 0 0,-1 0 0 0 0,1 1 0 0 0,0-1 0 0 0,-1 0 0 0 0,1 0 0 0 0,0 1 0 0 0,-1-1 0 0 0,1 0 0 0 0,0 0 0 0 0,0 0 0 0 0,-1 0 0 0 0,1 0 0 0 0,0 0 0 0 0,0 0 0 0 0,0 0 0 0 0,0 0 0 0 0,0 0 0 0 0,1 0 0 0 0,-1 0 0 0 0,0 0 0 0 0,0 0 0 0 0,0 0 0 0 0,0 0 0 0 0,0 1 0 0 0,0-1 0 0 0,0 0 0 0 0,0 1 0 0 0,1 0 0 0 0,-1-1 0 0 0,0 0 0 0 0,0 1 0 0 0,0-1 0 0 0,0 0 0 0 0,0 0 0 0 0,-1 1 0 0 0,1-1 0 0 0,0 0 0 0 0,0 0 0 0 0,0 0 0 0 0,0 0 0 0 0,0-1 0 0 0,0 1 0 0 0,0 0 0 0 0,0 0 0 0 0,0 0 0 0 0,0-1 0 0 0,0 1 0 0 0,0 0 0 0 0,0-1 0 0 0,0 0 0 0 0,-1 1 0 0 0,1 0 0 0 0,-1 0 0 0 0,1-1 0 0 0,0 1 0 0 0,-1 0 0 0 0,1 0 0 0 0,0 0 0 0 0,-1 0 0 0 0,1-1 0 0 0,0 1 0 0 0,-1 0 0 0 0,1 0 0 0 0,0 0 0 0 0,-1 1 0 0 0,1-1 0 0 0,8 2 0 0 0,4-5 16 0 0,-13 3-15 0 0,1 0 0 0 0,-1-1 0 0 0,0 1 0 0 0,0 0 1 0 0,1 0-1 0 0,-1 0 0 0 0,0 0 0 0 0,1 0 1 0 0,-1 0-1 0 0,0 0 0 0 0,1 0 0 0 0,-1 0 0 0 0,0-1 1 0 0,1 1-1 0 0,-1 1 0 0 0,0-1 0 0 0,1 0 1 0 0,-1 0-1 0 0,0 0 0 0 0,1 0 0 0 0,-1 0 1 0 0,0 0-1 0 0,1 0 0 0 0,-1 0 0 0 0,0 0 0 0 0,0 1 1 0 0,1-1-1 0 0,-1 0 0 0 0,0 0 0 0 0,1 0 1 0 0,-1 1-2 0 0,0-1 0 0 0,1 0 1 0 0,-1 1-1 0 0,0-1 1 0 0,0 0-1 0 0,1 0 0 0 0,-1 0 1 0 0,0 1-1 0 0,1-1 1 0 0,-1 0-1 0 0,0 0 1 0 0,1 0-1 0 0,-1 0 1 0 0,0 0-1 0 0,1 0 1 0 0,-1 0-1 0 0,0 0 1 0 0,1 0-1 0 0,-1 0 1 0 0,1 0-1 0 0,-1 0 1 0 0,0 0-1 0 0,1 0 1 0 0,-1 0-1 0 0,0 0 1 0 0,1 0-1 0 0,-1 0 1 0 0,1 0-1 0 0,-1-1 0 0 0,1 1 0 0 0,-1 0-1 0 0,1 0 1 0 0,-1 0 0 0 0,1 0 0 0 0,0 0 0 0 0,-1 0 0 0 0,1 0 0 0 0,-1 0 0 0 0,1 0-1 0 0,-1 0 1 0 0,1 0 0 0 0,0 0 0 0 0,-1 0 0 0 0,1 1 0 0 0,-1-1 0 0 0,1 0 0 0 0,-1 0-1 0 0,1 1 1 0 0,-1-1 0 0 0,1 0 0 0 0,0 1-2 0 0,0-1-1 0 0,0 1 0 0 0,0-1 1 0 0,0 1-1 0 0,0-1 1 0 0,0 0-1 0 0,0 0 0 0 0,1 0 1 0 0,-1 1-1 0 0,0-1 1 0 0,0 0-1 0 0,0 0 0 0 0,0-1 1 0 0,0 1-1 0 0,0 0 0 0 0,0 0 1 0 0,1 0-1 0 0,-1-1 1 0 0,0 1-1 0 0,0-1 0 0 0,0 1 1 0 0,0-1 2 0 0,18-3-31 0 0,-17 4 34 0 0,1 0 0 0 0,-1 0 0 0 0,0 0 0 0 0,0-1 0 0 0,1 1 0 0 0,-1-1 0 0 0,0 1 0 0 0,0-1 0 0 0,0 0 0 0 0,0 0-1 0 0,1 0 1 0 0,-1 0 0 0 0,1-1-3 0 0,-2 2 2 0 0,0-1 0 0 0,0 0 0 0 0,1 1 0 0 0,-1-1 0 0 0,0 0 0 0 0,0 1 0 0 0,1 0 0 0 0,-1-1 0 0 0,0 1 0 0 0,0 0 0 0 0,1 0 0 0 0,-1-1 0 0 0,1 1-2 0 0,0-1 0 0 0,0 0 0 0 0,8 0 0 0 0,5 4-22 0 0,-13-2 19 0 0,-1-1 0 0 0,1 0-1 0 0,0 1 1 0 0,-1-1 0 0 0,1 0 0 0 0,0 0-1 0 0,-1 0 1 0 0,1 0 0 0 0,0 0 0 0 0,-1 0 0 0 0,1 0-1 0 0,-1 0 1 0 0,2-1 3 0 0,11-1 0 0 0,-14 2 0 0 0,1 0 0 0 0,-1 0 0 0 0,1 0 0 0 0,-1 0 0 0 0,0 0 0 0 0,1 0 0 0 0,-1-1 0 0 0,0 1 0 0 0,1 0 0 0 0,-1 0 0 0 0,0 0 0 0 0,1 0 0 0 0,-1 0 0 0 0,1-1 0 0 0,-1 1 0 0 0,0 0 0 0 0,0 0 0 0 0,1 0 0 0 0,-1-1 0 0 0,0 1 0 0 0,1-1 0 0 0,-1 1 0 0 0,1-1 0 0 0,0 1 0 0 0,-1-1 0 0 0,1 1 0 0 0,-1 0 0 0 0,1-1 0 0 0,0 1-1 0 0,0 0 1 0 0,-1-1 0 0 0,1 1 0 0 0,0 0 0 0 0,0 0 0 0 0,-1 0 0 0 0,1-1 0 0 0,0 1 0 0 0,0 0 0 0 0,-1 0 0 0 0,1 0-1 0 0,0 0 1 0 0,0 0 0 0 0,-1 1 0 0 0,1-1 0 0 0,0 0 0 0 0,0 0 0 0 0,-1 0 0 0 0,1 1 0 0 0,0-1 0 0 0,0 0 0 0 0,0 1 0 0 0,11 2 17 0 0,-11-3-15 0 0,-1 0-1 0 0,0 0 1 0 0,0 0 0 0 0,1 0-1 0 0,-1 0 1 0 0,0 0 0 0 0,1 0-1 0 0,-1 0 1 0 0,0 0 0 0 0,0 0-1 0 0,1 0 1 0 0,-1 0 0 0 0,0 0-1 0 0,1 0 1 0 0,-1 0 0 0 0,0 0-1 0 0,0 1 1 0 0,1-1 0 0 0,-1 0-1 0 0,0 0 1 0 0,0 0 0 0 0,0 0-1 0 0,1 1 1 0 0,-1-1 0 0 0,0 0-1 0 0,0 0-1 0 0,1 1 2 0 0,0 0 0 0 0,-1-1 0 0 0,1 1-1 0 0,0-1 1 0 0,-1 1 0 0 0,1-1 0 0 0,0 1-1 0 0,-1-1 1 0 0,1 1 0 0 0,0-1 0 0 0,0 0-1 0 0,0 0 1 0 0,0 1 0 0 0,-1-1 0 0 0,1 0-1 0 0,0 0 1 0 0,1 0-2 0 0,3 2 0 0 0,3-3 0 0 0,-3 3 0 0 0,0 2 0 0 0,2-1 0 0 0,-1-2 0 0 0,17 5 0 0 0,-18-7 0 0 0,2 4 0 0 0,-5-3 0 0 0,-1 1 0 0 0,1 0 0 0 0,-1-1 0 0 0,1 1 0 0 0,-1-1 0 0 0,1 0 0 0 0,0 0 0 0 0,-1 1 0 0 0,1-1 0 0 0,-1 0 0 0 0,1 0 0 0 0,0 0 0 0 0,-1-1 0 0 0,1 1 0 0 0,-1 0 0 0 0,2-1 0 0 0,25-1 0 0 0,-22 0 0 0 0,4-4 0 0 0,-6 7 0 0 0,11 1 0 0 0,-8-2 0 0 0,-1 1 0 0 0,-1-1 0 0 0,1-1 0 0 0,-1 1 0 0 0,1-1 0 0 0,0 0 0 0 0,0 0 0 0 0,17 1 0 0 0,-1 3 0 0 0,-20-3 0 0 0,0 0 0 0 0,0 0 0 0 0,0 0 0 0 0,0 1 0 0 0,0-1 0 0 0,0 0 0 0 0,0 1 0 0 0,0-1 0 0 0,0 1 0 0 0,1 0 0 0 0,6 2 0 0 0,-9-2 0 0 0,1-1 0 0 0,-1 0 0 0 0,0 0 0 0 0,1 0 0 0 0,-1 1 0 0 0,1-1 0 0 0,-1 0 0 0 0,1 0 0 0 0,-1 0 0 0 0,1 0 0 0 0,-1 0 0 0 0,1 0 0 0 0,-1 0 0 0 0,1 0 0 0 0,-1 0 0 0 0,1 0 0 0 0,-1 0 0 0 0,1 0 0 0 0,-1 0 0 0 0,1 0 0 0 0,-1-1 0 0 0,0 1 0 0 0,1 0 0 0 0,-1 0 0 0 0,1 0 0 0 0,-1-1 0 0 0,1 1 0 0 0,-1 0 0 0 0,1-1 0 0 0,0 0 0 0 0,4 0 0 0 0,11-5 0 0 0,-1 3 0 0 0,-7 2 0 0 0,19-5 112 0 0,-17 3-74 0 0,-8 1-6 0 0,-1 0-22 0 0,20-13-10 0 0,-21 15 0 0 0,1-1 0 0 0,-1 1 0 0 0,1-1 0 0 0,-1 1 0 0 0,1 0 0 0 0,-1-1 0 0 0,1 1 0 0 0,-1 0 0 0 0,1-1 0 0 0,-1 1 0 0 0,1 0 0 0 0,0 0 0 0 0,-1-1 0 0 0,1 1 0 0 0,-1 0 0 0 0,1 0 0 0 0,0 0 0 0 0,-1 0 0 0 0,1 0 0 0 0,-1 0 0 0 0,1 0 0 0 0,0 0 0 0 0,-1 0 0 0 0,1 0 0 0 0,-1 0 0 0 0,1 0 0 0 0,0 1 0 0 0,-1-1 0 0 0,2 0 0 0 0,17 3-16 0 0,-6-2-15 0 0,-4-3-15 0 0,-6 0 43 0 0,6-1 3 0 0,-6 5 0 0 0,-2-1 0 0 0,20 2 0 0 0,-8 3 0 0 0,-5-1 0 0 0,-4-7 0 0 0,-3 1 0 0 0,0 0 0 0 0,0 0 0 0 0,0 1 0 0 0,1-1 0 0 0,-1 0 0 0 0,0 1 0 0 0,0-1 0 0 0,0 0 0 0 0,0 1 0 0 0,1-1 0 0 0,-1 1 0 0 0,1-1 0 0 0,0 1 0 0 0,-1-1 0 0 0,1 1 0 0 0,0-1 0 0 0,0 1 0 0 0,0 0 0 0 0,-1 0 0 0 0,1 0 0 0 0,0 0 0 0 0,0 0 0 0 0,0 0 0 0 0,0 1 0 0 0,18 0 0 0 0,-18-1 0 0 0,1 0 0 0 0,-1 0 0 0 0,1 1 0 0 0,-1-1 0 0 0,0 0 0 0 0,1 1 0 0 0,1 0 0 0 0,19 5 0 0 0,-19-5-6 0 0,-1 0 0 0 0,1 0 0 0 0,-1 0 0 0 0,1 0 0 0 0,-1 0 0 0 0,0 1 0 0 0,1-1 0 0 0,-1 1 0 0 0,1 0 6 0 0,5 4-10 0 0,-6-5 6 0 0,-1 0-1 0 0,0 0 1 0 0,1-1-1 0 0,-1 1 1 0 0,1 0-1 0 0,0-1 1 0 0,0 0 4 0 0,0 1-8 0 0,0-1 0 0 0,0 1 1 0 0,-1-1-1 0 0,1 1 0 0 0,0 0 1 0 0,-1 0-1 0 0,2 1 8 0 0,-1-1-37 0 0,8 4-8 0 0,-6-4-31 0 0,1-1-71 0 0,-5 0 6 0 0,-1 0-142 0 0,0 0-240 0 0,0 0 398 0 0,0 0 10 0 0,0 0-14 0 0,0 0-43 0 0,0 0-11 0 0,0 0-43 0 0,0 0-50 0 0,0 0-54 0 0,0 0-60 0 0,0 0-56 0 0,0 0-52 0 0,0 0-46 0 0,0 0-349 0 0,0 0-77 0 0,0 0-62 0 0,0 0-43 0 0,0 0-404 0 0,0 0-39 0 0,0 0-342 0 0,0 0-973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03T20:41:09.419"/>
    </inkml:context>
    <inkml:brush xml:id="br0">
      <inkml:brushProperty name="width" value="0.35" units="cm"/>
      <inkml:brushProperty name="height" value="0.35" units="cm"/>
      <inkml:brushProperty name="color" value="#FFFFFF"/>
    </inkml:brush>
  </inkml:definitions>
  <inkml:trace contextRef="#ctx0" brushRef="#br0">0 77 6848 0 0,'0'0'157'0'0,"0"0"23"0"0,0 0 11 0 0,2 1-2 0 0,2 3 35 0 0,1 0-35 0 0,6 4 96 0 0,2-1-115 0 0,1-1-99 0 0,-2-6 139 0 0,-7-1-97 0 0,0 0 51 0 0,-1-1 25 0 0,0 1 58 0 0,-2 0 69 0 0,0 0 78 0 0,-1 0-31 0 0,-1 1 17 0 0,0 0-200 0 0,0 0-45 0 0,1 0 30 0 0,0 0-101 0 0,3 0-18 0 0,-3 0 9 0 0,0 0 51 0 0,0 0 110 0 0,0 0-63 0 0,-1 1 35 0 0,2 0-185 0 0,2 1 33 0 0,11-5 65 0 0,-5 1-46 0 0,1 2 37 0 0,9-1 153 0 0,-12-2-111 0 0,4 1-19 0 0,3-2 13 0 0,-5 0 35 0 0,-3 1 16 0 0,0 0-50 0 0,0 0-41 0 0,1 0-36 0 0,6-3-21 0 0,-8 4-37 0 0,1-1 1 0 0,-2 0-1 0 0,1 0 1 0 0,2-2 5 0 0,2-1 154 0 0,-4 3-32 0 0,-2 0-2 0 0,-3 2 38 0 0,1 0-53 0 0,0 1-30 0 0,2 0-14 0 0,0-1 5 0 0,-1 1 17 0 0,-1 0 24 0 0,0-1 49 0 0,0-1-106 0 0,0 1 71 0 0,1 1 69 0 0,3-1 69 0 0,6 1 69 0 0,3 2-328 0 0,1-5 0 0 0,-8 2 0 0 0,0-1 0 0 0,0 0 0 0 0,0 0 0 0 0,0 0 0 0 0,0-1 0 0 0,5-3 0 0 0,-9 4 1 0 0,-3 1 0 0 0,1 0 0 0 0,-1 1 1 0 0,1 0-1 0 0,-1-1 0 0 0,1 1 1 0 0,0 0-1 0 0,-1 0 0 0 0,1 0 1 0 0,-1 0-1 0 0,1 0 1 0 0,-1 0-1 0 0,2 1-1 0 0,2-2 47 0 0,-1 0-21 0 0,0 2 19 0 0,1 0 29 0 0,2 2 48 0 0,10 0 34 0 0,-10-3-124 0 0,0 1-21 0 0,-3-2 35 0 0,1-4-36 0 0,1 0-13 0 0,-4 5 10 0 0,1-1 0 0 0,-1 1 0 0 0,0 0 0 0 0,0 0 0 0 0,0 0 0 0 0,0 1-1 0 0,0-1 1 0 0,0 0 0 0 0,2 1-7 0 0,12 2 13 0 0,-3-3 74 0 0,16-1 141 0 0,-2-2 70 0 0,-20 2-255 0 0,-1 0 35 0 0,27 1 458 0 0,-23 1-415 0 0,0-1-75 0 0,29 5-46 0 0,-29-4 47 0 0,9 5 106 0 0,-11-3-96 0 0,-2-1-34 0 0,57 4-23 0 0,-53-4 22 0 0,7-3 62 0 0,6 1 0 0 0,-19 0-34 0 0,-2 1-28 0 0,3 1-4 0 0,6-1 52 0 0,-1 0-30 0 0,-9 0 2 0 0,1 1-8 0 0,8 1-20 0 0,28-3 61 0 0,-32 1-29 0 0,-1 2-39 0 0,-3-2 4 0 0,1-2 32 0 0,-2 0-37 0 0,1-1-2 0 0,11 1-4 0 0,-7 2 2 0 0,1-1-1 0 0,-1-1 1 0 0,0 1 0 0 0,1-1-1 0 0,-1 0 1 0 0,0 0-1 0 0,4-2-1 0 0,-3 1 46 0 0,1 3-37 0 0,4 0-7 0 0,1-6 58 0 0,-7 3 16 0 0,1 3-41 0 0,-1 0-7 0 0,11 1 34 0 0,-17-1-58 0 0,1-1-1 0 0,0 0 1 0 0,0 1 0 0 0,0-1-1 0 0,-1 0 1 0 0,1 0 0 0 0,0 0 0 0 0,0 0-1 0 0,0 0 1 0 0,0 0 0 0 0,-1 0-1 0 0,1 0 1 0 0,0 0 0 0 0,0 0-1 0 0,0-1-3 0 0,4 0 2 0 0,1-1 0 0 0,-1 1 0 0 0,1 0 0 0 0,-1 0-1 0 0,1 1 1 0 0,5 0-2 0 0,-5 0 55 0 0,-5 0-59 0 0,7 0 17 0 0,-5 0 30 0 0,0 2-33 0 0,2-1-10 0 0,3-1 0 0 0,18 6 38 0 0,4-6 104 0 0,-7-2-34 0 0,-16 1 64 0 0,-1-1-94 0 0,0 0-73 0 0,-1-1-54 0 0,-3 2 15 0 0,0 0 0 0 0,0 0 0 0 0,0 0 0 0 0,0 0 0 0 0,0 0 0 0 0,1 1 0 0 0,-1-1 0 0 0,0 1 0 0 0,0-1 0 0 0,1 1 34 0 0,2 0-10 0 0,-1-1 44 0 0,9-2 182 0 0,-7 2-136 0 0,0-1-77 0 0,-2 2-65 0 0,0 0-67 0 0,-2 0 230 0 0,-2 0-1 0 0,1 0-25 0 0,10-2-59 0 0,-4 4-19 0 0,4 1 4 0 0,0-1-1 0 0,14-3 0 0 0,-3 1 0 0 0,-19-1 0 0 0,18 4 0 0 0,-6-1 0 0 0,2-3 0 0 0,-14 1 4 0 0,1 0 0 0 0,0 0 0 0 0,-1 1 0 0 0,1 0 0 0 0,-1-1 0 0 0,2 2-4 0 0,18 3 8 0 0,8 6-8 0 0,2-8 0 0 0,-3 5 0 0 0,-21-7-23 0 0,-1 1-34 0 0,-7-2 44 0 0,0 1 0 0 0,1-1-1 0 0,-1 1 1 0 0,0-1 0 0 0,0 0 0 0 0,1 0 0 0 0,-1 0-1 0 0,0 0 1 0 0,1 0 0 0 0,-1 0 0 0 0,0 0 0 0 0,1 0 13 0 0,7 0-90 0 0,-3 2 105 0 0,0 0 68 0 0,2-2 42 0 0,15-4-123 0 0,34 3-156 0 0,-37 1 131 0 0,-13 1 23 0 0,-1 2 0 0 0,2-3 0 0 0,28 3 0 0 0,-24-3 25 0 0,7 0 64 0 0,1 0-8 0 0,-7-1-80 0 0,-9 1-80 0 0,-1 0 40 0 0,1 0 32 0 0,2 0 50 0 0,8-1 51 0 0,-9 1-110 0 0,1-1-48 0 0,-2 2 9 0 0,0-1 44 0 0,1 2 39 0 0,1 0 60 0 0,1 0 13 0 0,-2-1-114 0 0,-4-1-57 0 0,0 0-17 0 0,2 1 50 0 0,6 2 40 0 0,19-6 46 0 0,11-9 106 0 0,1 0-1 0 0,-11 8-115 0 0,-25 5-11 0 0,17 3 116 0 0,-15-2-124 0 0,-4-1-20 0 0,1-1 0 0 0,-1 0 0 0 0,0 1 0 0 0,0-1 0 0 0,0 0 0 0 0,0 0 0 0 0,1 0 0 0 0,-1-1 0 0 0,0 1 0 0 0,0 0 0 0 0,0-1 0 0 0,0 1 0 0 0,1-1 0 0 0,-1 0 0 0 0,0 0 0 0 0,0 0 0 0 0,1-1 0 0 0,0 1 0 0 0,1-1 0 0 0,0 1 0 0 0,-1 0 0 0 0,1-1 0 0 0,0 2 0 0 0,0-1 0 0 0,0 0 0 0 0,-1 1 0 0 0,2 0 0 0 0,22-2 0 0 0,-17 1 0 0 0,0 0 0 0 0,0 1 0 0 0,7 1 0 0 0,3 5-35 0 0,-17-5 25 0 0,0 0 0 0 0,1 0 0 0 0,-1 0 0 0 0,1-1-1 0 0,0 1 1 0 0,2-1 10 0 0,-4 0 1 0 0,35 3 94 0 0,-33-3-106 0 0,0 0 0 0 0,0 1 0 0 0,0-2 0 0 0,0 1 0 0 0,0 0 0 0 0,1-1 11 0 0,10-1-30 0 0,-15 2 30 0 0,1 1 0 0 0,-1-1 0 0 0,0 0 0 0 0,1 0 0 0 0,-1 0 0 0 0,1 0 0 0 0,-1 0 0 0 0,0 0 0 0 0,1 0 0 0 0,-1-1 0 0 0,1 1 0 0 0,-1 0 0 0 0,0 0 0 0 0,1 0 0 0 0,-1 0 0 0 0,0 0 0 0 0,1-1 0 0 0,-1 1 0 0 0,0 0 0 0 0,1 0 0 0 0,-1 0 0 0 0,0-1 0 0 0,0 1 0 0 0,1 0 0 0 0,-1-1 0 0 0,0 1 0 0 0,3-2 0 0 0,8 4 0 0 0,16 5 64 0 0,-9 0-54 0 0,-16-6-7 0 0,-1-1 0 0 0,1 1 0 0 0,0 0 0 0 0,0-1 0 0 0,0 1 0 0 0,0-1 0 0 0,0 1 0 0 0,-1-1 0 0 0,1 0 0 0 0,0 1 0 0 0,0-1 0 0 0,0-1 0 0 0,0 1 0 0 0,0 0 0 0 0,0 0 0 0 0,0-1 0 0 0,0 1 0 0 0,0-1-3 0 0,11-4 28 0 0,-9 3-18 0 0,-1 0 0 0 0,1 1 0 0 0,-1-1 0 0 0,1 1 0 0 0,0 0 0 0 0,-1 0 0 0 0,1 1 0 0 0,0-1 0 0 0,-1 1 0 0 0,2-1-10 0 0,4 4 0 0 0,-8-3 0 0 0,1 1 0 0 0,0-1 0 0 0,0 1 0 0 0,0-1 0 0 0,0 0 0 0 0,-1 0 0 0 0,1 1 0 0 0,0-2 0 0 0,0 1 0 0 0,2 0 0 0 0,-2 0 0 0 0,0-1 0 0 0,1 1 0 0 0,-1 0 0 0 0,0 0 0 0 0,1 0 0 0 0,-1 1 0 0 0,0-1 0 0 0,2 1 0 0 0,4-1 0 0 0,17-3 0 0 0,-18 3 0 0 0,-3-1 0 0 0,1 1 0 0 0,-1 0 0 0 0,1 0 0 0 0,0 0 0 0 0,-1 1 0 0 0,2 0 0 0 0,-5-1 0 0 0,-1 0 0 0 0,1 0 0 0 0,0 0 0 0 0,-1 0 0 0 0,1 0 0 0 0,-1 0 0 0 0,1 0 0 0 0,0 0 0 0 0,-1 0 0 0 0,1 0 0 0 0,0 1 0 0 0,-1-1 0 0 0,1 0 0 0 0,-1 0 0 0 0,1 1 0 0 0,0-1 0 0 0,-1 0 0 0 0,1 1 0 0 0,-1-1 0 0 0,1 1 0 0 0,-1-1 0 0 0,1 1 0 0 0,-1-1 0 0 0,1 1 0 0 0,-1-1 0 0 0,1 0 0 0 0,-1 1 0 0 0,1-1 0 0 0,-1 0 0 0 0,1 1 0 0 0,-1-1 0 0 0,1 0 0 0 0,-1 0 0 0 0,1 1 0 0 0,-1-1 0 0 0,1 0 0 0 0,0 0 0 0 0,-1 0 0 0 0,1 0 0 0 0,0 0 0 0 0,-1 0 0 0 0,1 0 0 0 0,0 0 0 0 0,4 1 0 0 0,7 5 0 0 0,-7-4 0 0 0,-2 0 9 0 0,1 0 0 0 0,-1 0-1 0 0,1-1 1 0 0,-1 0-1 0 0,1 1 1 0 0,0-1 0 0 0,1 0-10 0 0,0 0 5 0 0,16 1-43 0 0,6 2 2 0 0,-6 0 97 0 0,-21-4-60 0 0,0 1 0 0 0,1-1 0 0 0,-1 0 0 0 0,0 0 0 0 0,1 0 0 0 0,-1 1 0 0 0,0-1 0 0 0,0 0 0 0 0,1 0 0 0 0,-1 0 0 0 0,0 0 0 0 0,1 0 0 0 0,-1 0 0 0 0,1 0 0 0 0,-1 0 0 0 0,0 0 0 0 0,1 0 0 0 0,-1 0 0 0 0,0 0 0 0 0,1 0 0 0 0,-1 0 0 0 0,0 0 0 0 0,1 0 0 0 0,-1 0 0 0 0,0 0 0 0 0,1 0 0 0 0,-1-1 0 0 0,1 1 0 0 0,-1 0 0 0 0,1 0 0 0 0,-1-1 0 0 0,1 1 0 0 0,-1 0 0 0 0,1 0 0 0 0,-1 0 0 0 0,1 0 0 0 0,-1 0 0 0 0,1 0 0 0 0,-1 0 0 0 0,1 0 0 0 0,-1 0 0 0 0,1 0 0 0 0,-1 0 0 0 0,1 0 0 0 0,-1 0 0 0 0,1 0 0 0 0,-1 0 0 0 0,1 0 0 0 0,-1 1 0 0 0,1-1 0 0 0,-1 0 0 0 0,1 0 0 0 0,22 4 0 0 0,-14-1-2 0 0,-8-2 3 0 0,1 0 0 0 0,-1-1 0 0 0,1 1 1 0 0,-1-1-1 0 0,1 1 0 0 0,0-1 0 0 0,-1 1 0 0 0,1-1 0 0 0,0 0 0 0 0,-1 0 0 0 0,1 0 0 0 0,1 0-1 0 0,4 0 40 0 0,15 0-17 0 0,-12 0 21 0 0,18 3-23 0 0,-24-3 26 0 0,-2 1-37 0 0,-1 0-9 0 0,0-1 0 0 0,0 1-1 0 0,0-1 1 0 0,-1 0 0 0 0,1 0-1 0 0,0 1 1 0 0,0-1 0 0 0,0 0-1 0 0,0 0 1 0 0,0 0 0 0 0,-1 0-1 0 0,1 0 1 0 0,0 0 0 0 0,1 0-1 0 0,7-1 62 0 0,5-2-13 0 0,10 0 30 0 0,-12 1-26 0 0,-11 2-48 0 0,0 0 1 0 0,0-1-1 0 0,0 1 1 0 0,0 0-1 0 0,0 0 1 0 0,0 0-1 0 0,0 0 1 0 0,0 0-1 0 0,0 0 1 0 0,0 1-1 0 0,0-1 1 0 0,0 0-1 0 0,0 0 1 0 0,1 1-6 0 0,0-1 1 0 0,0 0 0 0 0,0-1 0 0 0,0 1 0 0 0,0-1 0 0 0,0 0 0 0 0,0 1-1 0 0,0-1 1 0 0,0 0 0 0 0,0 0 0 0 0,0 0 0 0 0,1-1-1 0 0,10-4 0 0 0,-3 4-25 0 0,7 0 106 0 0,8-2 62 0 0,-7-1-134 0 0,7 3-9 0 0,-21 2 0 0 0,-1 0 0 0 0,1 0 0 0 0,-1-1 0 0 0,0 1 0 0 0,0-1 0 0 0,1 1 0 0 0,-1-1 0 0 0,1-1 0 0 0,-2 1 4 0 0,10-2-13 0 0,-3 3 30 0 0,2 0 23 0 0,28-4-32 0 0,-26 3-12 0 0,7 1 0 0 0,-16 1 0 0 0,1-1 0 0 0,-1 0 0 0 0,1 0 0 0 0,0-1 0 0 0,2 0 0 0 0,13 0 0 0 0,12-1-23 0 0,42-9-106 0 0,-43 5 105 0 0,-23 5 24 0 0,0-1 0 0 0,0 1 0 0 0,0 1 0 0 0,0-1 0 0 0,2 1 0 0 0,8-3 0 0 0,-14 2 0 0 0,-1 0 0 0 0,1 0 0 0 0,-1 1 0 0 0,1-1 0 0 0,-1 1 0 0 0,3 0 0 0 0,2-1 0 0 0,-2-2 0 0 0,-5 3 0 0 0,0-1 0 0 0,-1 1 0 0 0,1 0 0 0 0,0-1 0 0 0,0 1 0 0 0,0 0 0 0 0,0 0 0 0 0,0 0 0 0 0,0 0 0 0 0,0-1 0 0 0,0 1 0 0 0,-1 0 0 0 0,1 1 0 0 0,0-1 0 0 0,0 0 0 0 0,0 0 0 0 0,0 0 0 0 0,0 0 0 0 0,4 2 0 0 0,21-6 0 0 0,2 3 0 0 0,-22 1 0 0 0,54 5 0 0 0,-47-2 0 0 0,0 1 0 0 0,11 4 0 0 0,-22-6 0 0 0,4-1 16 0 0,7 0 35 0 0,-9-1-38 0 0,0 0-24 0 0,8 0-49 0 0,-4 0 25 0 0,-7 0 53 0 0,22-1-42 0 0,9 0-70 0 0,-1 0 4 0 0,-10 1 66 0 0,-2-4 45 0 0,-17 3-13 0 0,0 1-1 0 0,0-1 0 0 0,0 1 1 0 0,0 0-1 0 0,0-1 0 0 0,-1 1 0 0 0,1 0 1 0 0,0 0-1 0 0,0 0 0 0 0,0 0 1 0 0,0 0-1 0 0,0 1 0 0 0,1 0-7 0 0,12 1 215 0 0,-7-1-139 0 0,-1 0-96 0 0,-2 0-100 0 0,2-1 34 0 0,6 0-4 0 0,0-1 74 0 0,-12 1 17 0 0,0 0 1 0 0,0 0 0 0 0,0 0 0 0 0,0 0 0 0 0,1 0 0 0 0,-1 1-1 0 0,0-1 1 0 0,0 0 0 0 0,0 1 0 0 0,0-1 0 0 0,0 0-1 0 0,0 1-1 0 0,5 2 127 0 0,1 0-72 0 0,0-1-57 0 0,-5-1-47 0 0,6 4-74 0 0,1 0 79 0 0,13 8 69 0 0,-13-8-38 0 0,-1-2 1 0 0,10 4 118 0 0,-3-4 14 0 0,-8-5-107 0 0,-6 2-117 0 0,2 1 43 0 0,7 2 14 0 0,-9-3 46 0 0,14 4 354 0 0,1-3-70 0 0,1-2-74 0 0,1 0-79 0 0,2-1-85 0 0,2 1-111 0 0,-12 2 66 0 0,0 0 0 0 0,0 0 0 0 0,3 2 0 0 0,-9-2 0 0 0,0 0 0 0 0,3-2 0 0 0,5-2 0 0 0,-9 2-50 0 0,4 1 74 0 0,23 0 241 0 0,-23 0-232 0 0,-3 0-33 0 0,15 4 0 0 0,-19-4 0 0 0,1 0 0 0 0,0 1 0 0 0,0-1 0 0 0,0 1 0 0 0,0-1 0 0 0,0 0 0 0 0,1 0 0 0 0,-1 0 0 0 0,0 0 0 0 0,0 0 0 0 0,0 0 0 0 0,0 0 0 0 0,0 0 0 0 0,0 0 0 0 0,0 0 0 0 0,0 0 0 0 0,0-1 0 0 0,5 1 0 0 0,-2 1 0 0 0,0-1 0 0 0,-1 1 0 0 0,1-1 0 0 0,-1 0 0 0 0,1 0 0 0 0,0 0 0 0 0,-1 0 0 0 0,3-1 0 0 0,13-1 0 0 0,62 7 0 0 0,-49-1 0 0 0,-24-2 0 0 0,-1 0 0 0 0,1-1 0 0 0,0-1 0 0 0,4 1 0 0 0,11-3 6 0 0,-4-4 47 0 0,1-1 16 0 0,-19 6-78 0 0,0 1-1 0 0,0 0 1 0 0,0-1-1 0 0,0 1 1 0 0,0 0-1 0 0,0 0 1 0 0,0 0-1 0 0,0 0 0 0 0,1 0 1 0 0,-1 0-1 0 0,0 0 1 0 0,0 0-1 0 0,1 1 10 0 0,5 2-156 0 0,-4-1-16 0 0,1-1-80 0 0,-4-1 48 0 0,0 0 33 0 0,1 0-75 0 0,-1-1 107 0 0,0 1 90 0 0,0 0 64 0 0,0-1 43 0 0,1 0 250 0 0,-1 0-208 0 0,0 1-73 0 0,0-1-42 0 0,1 1-52 0 0,-1-1-62 0 0,0 1-73 0 0,0-1-83 0 0,0 1-94 0 0,0-1-104 0 0,1 1 98 0 0,-1 0-53 0 0,0 0-58 0 0,0-1-60 0 0,0 1-63 0 0,1 0-66 0 0,-1 0-70 0 0,0-1-72 0 0,1 1-471 0 0,-1 0-35 0 0,3-2-2549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03T20:41:21.134"/>
    </inkml:context>
    <inkml:brush xml:id="br0">
      <inkml:brushProperty name="width" value="0.35" units="cm"/>
      <inkml:brushProperty name="height" value="0.35" units="cm"/>
      <inkml:brushProperty name="color" value="#FFFFFF"/>
    </inkml:brush>
  </inkml:definitions>
  <inkml:trace contextRef="#ctx0" brushRef="#br0">5 4 4384 0 0,'0'0'127'0'0,"0"0"-90"0"0,-1 0-57 0 0,1 0-48 0 0,0-1-64 0 0,-1 1-75 0 0,1 0-65 0 0,-1-1-117 0 0,-1 0-263 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7208D2-2282-4C1E-BCA1-92E92E7916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6DB6B772-96DA-4179-B53A-51D0CCCDD9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23753A91-94C5-4D77-B26A-8B5E454C2587}"/>
              </a:ext>
            </a:extLst>
          </p:cNvPr>
          <p:cNvSpPr>
            <a:spLocks noGrp="1"/>
          </p:cNvSpPr>
          <p:nvPr>
            <p:ph type="dt" sz="half" idx="10"/>
          </p:nvPr>
        </p:nvSpPr>
        <p:spPr/>
        <p:txBody>
          <a:bodyPr/>
          <a:lstStyle/>
          <a:p>
            <a:fld id="{13D58212-567F-498D-AA70-9DC5856B842D}" type="datetimeFigureOut">
              <a:rPr lang="en-US" smtClean="0"/>
              <a:t>3/21/19</a:t>
            </a:fld>
            <a:endParaRPr lang="en-US"/>
          </a:p>
        </p:txBody>
      </p:sp>
      <p:sp>
        <p:nvSpPr>
          <p:cNvPr id="5" name="Footer Placeholder 4">
            <a:extLst>
              <a:ext uri="{FF2B5EF4-FFF2-40B4-BE49-F238E27FC236}">
                <a16:creationId xmlns="" xmlns:a16="http://schemas.microsoft.com/office/drawing/2014/main" id="{99E5ACC0-FB41-4699-8EE8-5A5E1D326D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B95AD9F5-3718-4B4C-AA9B-C909D1BCB39F}"/>
              </a:ext>
            </a:extLst>
          </p:cNvPr>
          <p:cNvSpPr>
            <a:spLocks noGrp="1"/>
          </p:cNvSpPr>
          <p:nvPr>
            <p:ph type="sldNum" sz="quarter" idx="12"/>
          </p:nvPr>
        </p:nvSpPr>
        <p:spPr/>
        <p:txBody>
          <a:bodyPr/>
          <a:lstStyle/>
          <a:p>
            <a:fld id="{52CCBCF3-A021-4A97-BD82-2A05609380FA}" type="slidenum">
              <a:rPr lang="en-US" smtClean="0"/>
              <a:t>‹#›</a:t>
            </a:fld>
            <a:endParaRPr lang="en-US"/>
          </a:p>
        </p:txBody>
      </p:sp>
    </p:spTree>
    <p:extLst>
      <p:ext uri="{BB962C8B-B14F-4D97-AF65-F5344CB8AC3E}">
        <p14:creationId xmlns:p14="http://schemas.microsoft.com/office/powerpoint/2010/main" val="3397468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864BA2-7EBB-4398-8191-B3D6B88626A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B53EC7DF-5032-4BE7-95BF-AD099E3FC31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B1C635BA-A563-417F-AB65-0DF4621E38B9}"/>
              </a:ext>
            </a:extLst>
          </p:cNvPr>
          <p:cNvSpPr>
            <a:spLocks noGrp="1"/>
          </p:cNvSpPr>
          <p:nvPr>
            <p:ph type="dt" sz="half" idx="10"/>
          </p:nvPr>
        </p:nvSpPr>
        <p:spPr/>
        <p:txBody>
          <a:bodyPr/>
          <a:lstStyle/>
          <a:p>
            <a:fld id="{13D58212-567F-498D-AA70-9DC5856B842D}" type="datetimeFigureOut">
              <a:rPr lang="en-US" smtClean="0"/>
              <a:t>3/21/19</a:t>
            </a:fld>
            <a:endParaRPr lang="en-US"/>
          </a:p>
        </p:txBody>
      </p:sp>
      <p:sp>
        <p:nvSpPr>
          <p:cNvPr id="5" name="Footer Placeholder 4">
            <a:extLst>
              <a:ext uri="{FF2B5EF4-FFF2-40B4-BE49-F238E27FC236}">
                <a16:creationId xmlns="" xmlns:a16="http://schemas.microsoft.com/office/drawing/2014/main" id="{F3553000-CE10-4D15-8CDD-63F3FC95A9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E7BD3FDC-22A7-4985-B39A-680FA2DD4AD5}"/>
              </a:ext>
            </a:extLst>
          </p:cNvPr>
          <p:cNvSpPr>
            <a:spLocks noGrp="1"/>
          </p:cNvSpPr>
          <p:nvPr>
            <p:ph type="sldNum" sz="quarter" idx="12"/>
          </p:nvPr>
        </p:nvSpPr>
        <p:spPr/>
        <p:txBody>
          <a:bodyPr/>
          <a:lstStyle/>
          <a:p>
            <a:fld id="{52CCBCF3-A021-4A97-BD82-2A05609380FA}" type="slidenum">
              <a:rPr lang="en-US" smtClean="0"/>
              <a:t>‹#›</a:t>
            </a:fld>
            <a:endParaRPr lang="en-US"/>
          </a:p>
        </p:txBody>
      </p:sp>
    </p:spTree>
    <p:extLst>
      <p:ext uri="{BB962C8B-B14F-4D97-AF65-F5344CB8AC3E}">
        <p14:creationId xmlns:p14="http://schemas.microsoft.com/office/powerpoint/2010/main" val="185862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F8BD16B-B9C1-43D7-AEBB-17487E454ED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4AA32894-D099-4429-876F-FF86FD703BB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0E6856F6-A62B-4980-8CBF-219CCACFD07C}"/>
              </a:ext>
            </a:extLst>
          </p:cNvPr>
          <p:cNvSpPr>
            <a:spLocks noGrp="1"/>
          </p:cNvSpPr>
          <p:nvPr>
            <p:ph type="dt" sz="half" idx="10"/>
          </p:nvPr>
        </p:nvSpPr>
        <p:spPr/>
        <p:txBody>
          <a:bodyPr/>
          <a:lstStyle/>
          <a:p>
            <a:fld id="{13D58212-567F-498D-AA70-9DC5856B842D}" type="datetimeFigureOut">
              <a:rPr lang="en-US" smtClean="0"/>
              <a:t>3/21/19</a:t>
            </a:fld>
            <a:endParaRPr lang="en-US"/>
          </a:p>
        </p:txBody>
      </p:sp>
      <p:sp>
        <p:nvSpPr>
          <p:cNvPr id="5" name="Footer Placeholder 4">
            <a:extLst>
              <a:ext uri="{FF2B5EF4-FFF2-40B4-BE49-F238E27FC236}">
                <a16:creationId xmlns="" xmlns:a16="http://schemas.microsoft.com/office/drawing/2014/main" id="{F7D2C9E6-7710-496F-B403-FB9CDAB4C7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A43B1C86-9892-4203-8921-FB55B71AB290}"/>
              </a:ext>
            </a:extLst>
          </p:cNvPr>
          <p:cNvSpPr>
            <a:spLocks noGrp="1"/>
          </p:cNvSpPr>
          <p:nvPr>
            <p:ph type="sldNum" sz="quarter" idx="12"/>
          </p:nvPr>
        </p:nvSpPr>
        <p:spPr/>
        <p:txBody>
          <a:bodyPr/>
          <a:lstStyle/>
          <a:p>
            <a:fld id="{52CCBCF3-A021-4A97-BD82-2A05609380FA}" type="slidenum">
              <a:rPr lang="en-US" smtClean="0"/>
              <a:t>‹#›</a:t>
            </a:fld>
            <a:endParaRPr lang="en-US"/>
          </a:p>
        </p:txBody>
      </p:sp>
    </p:spTree>
    <p:extLst>
      <p:ext uri="{BB962C8B-B14F-4D97-AF65-F5344CB8AC3E}">
        <p14:creationId xmlns:p14="http://schemas.microsoft.com/office/powerpoint/2010/main" val="155081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24EE605-5967-4E17-AC0F-4BE5308964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60122E41-6451-4A2D-9A7F-7F360A55012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583FB79D-026D-4038-A487-801A6584E64B}"/>
              </a:ext>
            </a:extLst>
          </p:cNvPr>
          <p:cNvSpPr>
            <a:spLocks noGrp="1"/>
          </p:cNvSpPr>
          <p:nvPr>
            <p:ph type="dt" sz="half" idx="10"/>
          </p:nvPr>
        </p:nvSpPr>
        <p:spPr/>
        <p:txBody>
          <a:bodyPr/>
          <a:lstStyle/>
          <a:p>
            <a:fld id="{13D58212-567F-498D-AA70-9DC5856B842D}" type="datetimeFigureOut">
              <a:rPr lang="en-US" smtClean="0"/>
              <a:t>3/21/19</a:t>
            </a:fld>
            <a:endParaRPr lang="en-US"/>
          </a:p>
        </p:txBody>
      </p:sp>
      <p:sp>
        <p:nvSpPr>
          <p:cNvPr id="5" name="Footer Placeholder 4">
            <a:extLst>
              <a:ext uri="{FF2B5EF4-FFF2-40B4-BE49-F238E27FC236}">
                <a16:creationId xmlns="" xmlns:a16="http://schemas.microsoft.com/office/drawing/2014/main" id="{CE9D5698-E074-42F5-9CB3-386CDA62DA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8396DEAD-5520-4B83-9047-9CEB50C89581}"/>
              </a:ext>
            </a:extLst>
          </p:cNvPr>
          <p:cNvSpPr>
            <a:spLocks noGrp="1"/>
          </p:cNvSpPr>
          <p:nvPr>
            <p:ph type="sldNum" sz="quarter" idx="12"/>
          </p:nvPr>
        </p:nvSpPr>
        <p:spPr/>
        <p:txBody>
          <a:bodyPr/>
          <a:lstStyle/>
          <a:p>
            <a:fld id="{52CCBCF3-A021-4A97-BD82-2A05609380FA}" type="slidenum">
              <a:rPr lang="en-US" smtClean="0"/>
              <a:t>‹#›</a:t>
            </a:fld>
            <a:endParaRPr lang="en-US"/>
          </a:p>
        </p:txBody>
      </p:sp>
    </p:spTree>
    <p:extLst>
      <p:ext uri="{BB962C8B-B14F-4D97-AF65-F5344CB8AC3E}">
        <p14:creationId xmlns:p14="http://schemas.microsoft.com/office/powerpoint/2010/main" val="2501296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4909ED-4F97-4F85-9A0F-1416E371CA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47BE6B54-4DDD-4F39-8850-BEEE3DD363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FD820EA4-F40A-4D7B-A0E8-FC9D433DD131}"/>
              </a:ext>
            </a:extLst>
          </p:cNvPr>
          <p:cNvSpPr>
            <a:spLocks noGrp="1"/>
          </p:cNvSpPr>
          <p:nvPr>
            <p:ph type="dt" sz="half" idx="10"/>
          </p:nvPr>
        </p:nvSpPr>
        <p:spPr/>
        <p:txBody>
          <a:bodyPr/>
          <a:lstStyle/>
          <a:p>
            <a:fld id="{13D58212-567F-498D-AA70-9DC5856B842D}" type="datetimeFigureOut">
              <a:rPr lang="en-US" smtClean="0"/>
              <a:t>3/21/19</a:t>
            </a:fld>
            <a:endParaRPr lang="en-US"/>
          </a:p>
        </p:txBody>
      </p:sp>
      <p:sp>
        <p:nvSpPr>
          <p:cNvPr id="5" name="Footer Placeholder 4">
            <a:extLst>
              <a:ext uri="{FF2B5EF4-FFF2-40B4-BE49-F238E27FC236}">
                <a16:creationId xmlns="" xmlns:a16="http://schemas.microsoft.com/office/drawing/2014/main" id="{3C988D49-F084-43BD-8334-E29D27B6E6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04DE5009-7879-4518-BF48-28D0383CB66C}"/>
              </a:ext>
            </a:extLst>
          </p:cNvPr>
          <p:cNvSpPr>
            <a:spLocks noGrp="1"/>
          </p:cNvSpPr>
          <p:nvPr>
            <p:ph type="sldNum" sz="quarter" idx="12"/>
          </p:nvPr>
        </p:nvSpPr>
        <p:spPr/>
        <p:txBody>
          <a:bodyPr/>
          <a:lstStyle/>
          <a:p>
            <a:fld id="{52CCBCF3-A021-4A97-BD82-2A05609380FA}" type="slidenum">
              <a:rPr lang="en-US" smtClean="0"/>
              <a:t>‹#›</a:t>
            </a:fld>
            <a:endParaRPr lang="en-US"/>
          </a:p>
        </p:txBody>
      </p:sp>
    </p:spTree>
    <p:extLst>
      <p:ext uri="{BB962C8B-B14F-4D97-AF65-F5344CB8AC3E}">
        <p14:creationId xmlns:p14="http://schemas.microsoft.com/office/powerpoint/2010/main" val="711276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37EE40-F263-430A-AA40-3564E681E5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AE8862D9-3D30-45CE-9A17-BAAC830F692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37B3E563-D100-47C2-939E-5924430BD46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A4793842-9CE1-4405-AE3C-0C43CA7DBFEA}"/>
              </a:ext>
            </a:extLst>
          </p:cNvPr>
          <p:cNvSpPr>
            <a:spLocks noGrp="1"/>
          </p:cNvSpPr>
          <p:nvPr>
            <p:ph type="dt" sz="half" idx="10"/>
          </p:nvPr>
        </p:nvSpPr>
        <p:spPr/>
        <p:txBody>
          <a:bodyPr/>
          <a:lstStyle/>
          <a:p>
            <a:fld id="{13D58212-567F-498D-AA70-9DC5856B842D}" type="datetimeFigureOut">
              <a:rPr lang="en-US" smtClean="0"/>
              <a:t>3/21/19</a:t>
            </a:fld>
            <a:endParaRPr lang="en-US"/>
          </a:p>
        </p:txBody>
      </p:sp>
      <p:sp>
        <p:nvSpPr>
          <p:cNvPr id="6" name="Footer Placeholder 5">
            <a:extLst>
              <a:ext uri="{FF2B5EF4-FFF2-40B4-BE49-F238E27FC236}">
                <a16:creationId xmlns="" xmlns:a16="http://schemas.microsoft.com/office/drawing/2014/main" id="{0009B565-6E57-482C-AFF9-B069B28624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9934F3AC-0451-4B16-BD1F-09B3A805D9C8}"/>
              </a:ext>
            </a:extLst>
          </p:cNvPr>
          <p:cNvSpPr>
            <a:spLocks noGrp="1"/>
          </p:cNvSpPr>
          <p:nvPr>
            <p:ph type="sldNum" sz="quarter" idx="12"/>
          </p:nvPr>
        </p:nvSpPr>
        <p:spPr/>
        <p:txBody>
          <a:bodyPr/>
          <a:lstStyle/>
          <a:p>
            <a:fld id="{52CCBCF3-A021-4A97-BD82-2A05609380FA}" type="slidenum">
              <a:rPr lang="en-US" smtClean="0"/>
              <a:t>‹#›</a:t>
            </a:fld>
            <a:endParaRPr lang="en-US"/>
          </a:p>
        </p:txBody>
      </p:sp>
    </p:spTree>
    <p:extLst>
      <p:ext uri="{BB962C8B-B14F-4D97-AF65-F5344CB8AC3E}">
        <p14:creationId xmlns:p14="http://schemas.microsoft.com/office/powerpoint/2010/main" val="3820557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8F0A826-5C1E-4DFF-AB96-02B7583E67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6D4FE43-E78A-4E88-BD02-2010C6A59B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204AC47E-AEC4-4D71-A422-423F903632B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3169B9A4-985F-42FB-8CB0-428DC8BD3C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24674761-A2D1-4A03-AE25-0CE2A3C6A39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2A561959-18DB-4362-8362-77CB8F04325B}"/>
              </a:ext>
            </a:extLst>
          </p:cNvPr>
          <p:cNvSpPr>
            <a:spLocks noGrp="1"/>
          </p:cNvSpPr>
          <p:nvPr>
            <p:ph type="dt" sz="half" idx="10"/>
          </p:nvPr>
        </p:nvSpPr>
        <p:spPr/>
        <p:txBody>
          <a:bodyPr/>
          <a:lstStyle/>
          <a:p>
            <a:fld id="{13D58212-567F-498D-AA70-9DC5856B842D}" type="datetimeFigureOut">
              <a:rPr lang="en-US" smtClean="0"/>
              <a:t>3/21/19</a:t>
            </a:fld>
            <a:endParaRPr lang="en-US"/>
          </a:p>
        </p:txBody>
      </p:sp>
      <p:sp>
        <p:nvSpPr>
          <p:cNvPr id="8" name="Footer Placeholder 7">
            <a:extLst>
              <a:ext uri="{FF2B5EF4-FFF2-40B4-BE49-F238E27FC236}">
                <a16:creationId xmlns="" xmlns:a16="http://schemas.microsoft.com/office/drawing/2014/main" id="{D3E39D2D-58E9-47FE-93E5-0E1767B926E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075A4D51-9D8F-4652-9B9B-B78C97960925}"/>
              </a:ext>
            </a:extLst>
          </p:cNvPr>
          <p:cNvSpPr>
            <a:spLocks noGrp="1"/>
          </p:cNvSpPr>
          <p:nvPr>
            <p:ph type="sldNum" sz="quarter" idx="12"/>
          </p:nvPr>
        </p:nvSpPr>
        <p:spPr/>
        <p:txBody>
          <a:bodyPr/>
          <a:lstStyle/>
          <a:p>
            <a:fld id="{52CCBCF3-A021-4A97-BD82-2A05609380FA}" type="slidenum">
              <a:rPr lang="en-US" smtClean="0"/>
              <a:t>‹#›</a:t>
            </a:fld>
            <a:endParaRPr lang="en-US"/>
          </a:p>
        </p:txBody>
      </p:sp>
    </p:spTree>
    <p:extLst>
      <p:ext uri="{BB962C8B-B14F-4D97-AF65-F5344CB8AC3E}">
        <p14:creationId xmlns:p14="http://schemas.microsoft.com/office/powerpoint/2010/main" val="19179285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C47FB5A-9535-402C-AA36-E86620564F6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A9EDBF53-6164-4A6A-B2F5-0DD4EE380268}"/>
              </a:ext>
            </a:extLst>
          </p:cNvPr>
          <p:cNvSpPr>
            <a:spLocks noGrp="1"/>
          </p:cNvSpPr>
          <p:nvPr>
            <p:ph type="dt" sz="half" idx="10"/>
          </p:nvPr>
        </p:nvSpPr>
        <p:spPr/>
        <p:txBody>
          <a:bodyPr/>
          <a:lstStyle/>
          <a:p>
            <a:fld id="{13D58212-567F-498D-AA70-9DC5856B842D}" type="datetimeFigureOut">
              <a:rPr lang="en-US" smtClean="0"/>
              <a:t>3/21/19</a:t>
            </a:fld>
            <a:endParaRPr lang="en-US"/>
          </a:p>
        </p:txBody>
      </p:sp>
      <p:sp>
        <p:nvSpPr>
          <p:cNvPr id="4" name="Footer Placeholder 3">
            <a:extLst>
              <a:ext uri="{FF2B5EF4-FFF2-40B4-BE49-F238E27FC236}">
                <a16:creationId xmlns="" xmlns:a16="http://schemas.microsoft.com/office/drawing/2014/main" id="{1D309742-E9D4-4B7B-861C-66062025DF5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10F56FF7-788D-4AF0-8621-B39C4EF783E3}"/>
              </a:ext>
            </a:extLst>
          </p:cNvPr>
          <p:cNvSpPr>
            <a:spLocks noGrp="1"/>
          </p:cNvSpPr>
          <p:nvPr>
            <p:ph type="sldNum" sz="quarter" idx="12"/>
          </p:nvPr>
        </p:nvSpPr>
        <p:spPr/>
        <p:txBody>
          <a:bodyPr/>
          <a:lstStyle/>
          <a:p>
            <a:fld id="{52CCBCF3-A021-4A97-BD82-2A05609380FA}" type="slidenum">
              <a:rPr lang="en-US" smtClean="0"/>
              <a:t>‹#›</a:t>
            </a:fld>
            <a:endParaRPr lang="en-US"/>
          </a:p>
        </p:txBody>
      </p:sp>
    </p:spTree>
    <p:extLst>
      <p:ext uri="{BB962C8B-B14F-4D97-AF65-F5344CB8AC3E}">
        <p14:creationId xmlns:p14="http://schemas.microsoft.com/office/powerpoint/2010/main" val="3570022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6E81E9F-AA81-4AF3-8720-44B91B1ED1F0}"/>
              </a:ext>
            </a:extLst>
          </p:cNvPr>
          <p:cNvSpPr>
            <a:spLocks noGrp="1"/>
          </p:cNvSpPr>
          <p:nvPr>
            <p:ph type="dt" sz="half" idx="10"/>
          </p:nvPr>
        </p:nvSpPr>
        <p:spPr/>
        <p:txBody>
          <a:bodyPr/>
          <a:lstStyle/>
          <a:p>
            <a:fld id="{13D58212-567F-498D-AA70-9DC5856B842D}" type="datetimeFigureOut">
              <a:rPr lang="en-US" smtClean="0"/>
              <a:t>3/21/19</a:t>
            </a:fld>
            <a:endParaRPr lang="en-US"/>
          </a:p>
        </p:txBody>
      </p:sp>
      <p:sp>
        <p:nvSpPr>
          <p:cNvPr id="3" name="Footer Placeholder 2">
            <a:extLst>
              <a:ext uri="{FF2B5EF4-FFF2-40B4-BE49-F238E27FC236}">
                <a16:creationId xmlns="" xmlns:a16="http://schemas.microsoft.com/office/drawing/2014/main" id="{41844BEA-9454-40F3-AFE9-4EC766E2DA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E5C4F874-AEB6-4A5C-A123-84096E28A6BF}"/>
              </a:ext>
            </a:extLst>
          </p:cNvPr>
          <p:cNvSpPr>
            <a:spLocks noGrp="1"/>
          </p:cNvSpPr>
          <p:nvPr>
            <p:ph type="sldNum" sz="quarter" idx="12"/>
          </p:nvPr>
        </p:nvSpPr>
        <p:spPr/>
        <p:txBody>
          <a:bodyPr/>
          <a:lstStyle/>
          <a:p>
            <a:fld id="{52CCBCF3-A021-4A97-BD82-2A05609380FA}" type="slidenum">
              <a:rPr lang="en-US" smtClean="0"/>
              <a:t>‹#›</a:t>
            </a:fld>
            <a:endParaRPr lang="en-US"/>
          </a:p>
        </p:txBody>
      </p:sp>
    </p:spTree>
    <p:extLst>
      <p:ext uri="{BB962C8B-B14F-4D97-AF65-F5344CB8AC3E}">
        <p14:creationId xmlns:p14="http://schemas.microsoft.com/office/powerpoint/2010/main" val="1495357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A43CB99-6C42-4D4B-BA03-DED64FDAC5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F65AD40E-7FF0-4A34-B349-ADBE4D9986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2F75C059-EDF9-4A2C-A817-3EB0AE4F6F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BCFAF874-D247-4F2A-9992-35BFAAF3730B}"/>
              </a:ext>
            </a:extLst>
          </p:cNvPr>
          <p:cNvSpPr>
            <a:spLocks noGrp="1"/>
          </p:cNvSpPr>
          <p:nvPr>
            <p:ph type="dt" sz="half" idx="10"/>
          </p:nvPr>
        </p:nvSpPr>
        <p:spPr/>
        <p:txBody>
          <a:bodyPr/>
          <a:lstStyle/>
          <a:p>
            <a:fld id="{13D58212-567F-498D-AA70-9DC5856B842D}" type="datetimeFigureOut">
              <a:rPr lang="en-US" smtClean="0"/>
              <a:t>3/21/19</a:t>
            </a:fld>
            <a:endParaRPr lang="en-US"/>
          </a:p>
        </p:txBody>
      </p:sp>
      <p:sp>
        <p:nvSpPr>
          <p:cNvPr id="6" name="Footer Placeholder 5">
            <a:extLst>
              <a:ext uri="{FF2B5EF4-FFF2-40B4-BE49-F238E27FC236}">
                <a16:creationId xmlns="" xmlns:a16="http://schemas.microsoft.com/office/drawing/2014/main" id="{EC80B3DB-D106-4DC4-BA47-39444E161B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2F4F59A6-BBBC-4658-9BD1-0B275F6656DA}"/>
              </a:ext>
            </a:extLst>
          </p:cNvPr>
          <p:cNvSpPr>
            <a:spLocks noGrp="1"/>
          </p:cNvSpPr>
          <p:nvPr>
            <p:ph type="sldNum" sz="quarter" idx="12"/>
          </p:nvPr>
        </p:nvSpPr>
        <p:spPr/>
        <p:txBody>
          <a:bodyPr/>
          <a:lstStyle/>
          <a:p>
            <a:fld id="{52CCBCF3-A021-4A97-BD82-2A05609380FA}" type="slidenum">
              <a:rPr lang="en-US" smtClean="0"/>
              <a:t>‹#›</a:t>
            </a:fld>
            <a:endParaRPr lang="en-US"/>
          </a:p>
        </p:txBody>
      </p:sp>
    </p:spTree>
    <p:extLst>
      <p:ext uri="{BB962C8B-B14F-4D97-AF65-F5344CB8AC3E}">
        <p14:creationId xmlns:p14="http://schemas.microsoft.com/office/powerpoint/2010/main" val="4144309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CC0C0B5-EBA2-449D-A6A9-C092864245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79F599FC-04F4-47BD-A23B-4CA5144EE9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9281F88-91A9-4723-B6CD-238E4B0650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B65C040E-E997-4EBB-A788-E7AE5E3E8FDB}"/>
              </a:ext>
            </a:extLst>
          </p:cNvPr>
          <p:cNvSpPr>
            <a:spLocks noGrp="1"/>
          </p:cNvSpPr>
          <p:nvPr>
            <p:ph type="dt" sz="half" idx="10"/>
          </p:nvPr>
        </p:nvSpPr>
        <p:spPr/>
        <p:txBody>
          <a:bodyPr/>
          <a:lstStyle/>
          <a:p>
            <a:fld id="{13D58212-567F-498D-AA70-9DC5856B842D}" type="datetimeFigureOut">
              <a:rPr lang="en-US" smtClean="0"/>
              <a:t>3/21/19</a:t>
            </a:fld>
            <a:endParaRPr lang="en-US"/>
          </a:p>
        </p:txBody>
      </p:sp>
      <p:sp>
        <p:nvSpPr>
          <p:cNvPr id="6" name="Footer Placeholder 5">
            <a:extLst>
              <a:ext uri="{FF2B5EF4-FFF2-40B4-BE49-F238E27FC236}">
                <a16:creationId xmlns="" xmlns:a16="http://schemas.microsoft.com/office/drawing/2014/main" id="{30C93A4D-90B2-48E3-BED2-577ED04552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29026681-AA15-4141-A9E9-D51E49F9CDC3}"/>
              </a:ext>
            </a:extLst>
          </p:cNvPr>
          <p:cNvSpPr>
            <a:spLocks noGrp="1"/>
          </p:cNvSpPr>
          <p:nvPr>
            <p:ph type="sldNum" sz="quarter" idx="12"/>
          </p:nvPr>
        </p:nvSpPr>
        <p:spPr/>
        <p:txBody>
          <a:bodyPr/>
          <a:lstStyle/>
          <a:p>
            <a:fld id="{52CCBCF3-A021-4A97-BD82-2A05609380FA}" type="slidenum">
              <a:rPr lang="en-US" smtClean="0"/>
              <a:t>‹#›</a:t>
            </a:fld>
            <a:endParaRPr lang="en-US"/>
          </a:p>
        </p:txBody>
      </p:sp>
    </p:spTree>
    <p:extLst>
      <p:ext uri="{BB962C8B-B14F-4D97-AF65-F5344CB8AC3E}">
        <p14:creationId xmlns:p14="http://schemas.microsoft.com/office/powerpoint/2010/main" val="79486810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7DC4DE35-071C-431C-BC43-22D19773B8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EA4943D5-A1EB-4C6C-8485-AEC2248424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5F6A249-B25C-4DE6-B59C-3B9F4D3F92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D58212-567F-498D-AA70-9DC5856B842D}" type="datetimeFigureOut">
              <a:rPr lang="en-US" smtClean="0"/>
              <a:t>3/21/19</a:t>
            </a:fld>
            <a:endParaRPr lang="en-US"/>
          </a:p>
        </p:txBody>
      </p:sp>
      <p:sp>
        <p:nvSpPr>
          <p:cNvPr id="5" name="Footer Placeholder 4">
            <a:extLst>
              <a:ext uri="{FF2B5EF4-FFF2-40B4-BE49-F238E27FC236}">
                <a16:creationId xmlns="" xmlns:a16="http://schemas.microsoft.com/office/drawing/2014/main" id="{D188C2D9-92A0-4034-92E5-AB8DB82700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738004C8-7E17-4C81-81B2-1695E39F48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CCBCF3-A021-4A97-BD82-2A05609380FA}" type="slidenum">
              <a:rPr lang="en-US" smtClean="0"/>
              <a:t>‹#›</a:t>
            </a:fld>
            <a:endParaRPr lang="en-US"/>
          </a:p>
        </p:txBody>
      </p:sp>
    </p:spTree>
    <p:extLst>
      <p:ext uri="{BB962C8B-B14F-4D97-AF65-F5344CB8AC3E}">
        <p14:creationId xmlns:p14="http://schemas.microsoft.com/office/powerpoint/2010/main" val="24869548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 Id="rId3"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gif"/></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5.jpg"/><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130.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9.xml.rels><?xml version="1.0" encoding="UTF-8" standalone="yes"?>
<Relationships xmlns="http://schemas.openxmlformats.org/package/2006/relationships"><Relationship Id="rId9" Type="http://schemas.openxmlformats.org/officeDocument/2006/relationships/customXml" Target="../ink/ink3.xml"/><Relationship Id="rId20" Type="http://schemas.openxmlformats.org/officeDocument/2006/relationships/image" Target="../media/image22.png"/><Relationship Id="rId21" Type="http://schemas.openxmlformats.org/officeDocument/2006/relationships/customXml" Target="../ink/ink9.xml"/><Relationship Id="rId22" Type="http://schemas.openxmlformats.org/officeDocument/2006/relationships/image" Target="../media/image23.png"/><Relationship Id="rId23" Type="http://schemas.openxmlformats.org/officeDocument/2006/relationships/customXml" Target="../ink/ink10.xml"/><Relationship Id="rId24" Type="http://schemas.openxmlformats.org/officeDocument/2006/relationships/image" Target="../media/image24.png"/><Relationship Id="rId25" Type="http://schemas.openxmlformats.org/officeDocument/2006/relationships/image" Target="../media/image25.png"/><Relationship Id="rId26" Type="http://schemas.openxmlformats.org/officeDocument/2006/relationships/image" Target="../media/image26.png"/><Relationship Id="rId10" Type="http://schemas.openxmlformats.org/officeDocument/2006/relationships/image" Target="../media/image17.png"/><Relationship Id="rId11" Type="http://schemas.openxmlformats.org/officeDocument/2006/relationships/customXml" Target="../ink/ink4.xml"/><Relationship Id="rId12" Type="http://schemas.openxmlformats.org/officeDocument/2006/relationships/image" Target="../media/image18.png"/><Relationship Id="rId13" Type="http://schemas.openxmlformats.org/officeDocument/2006/relationships/customXml" Target="../ink/ink5.xml"/><Relationship Id="rId14" Type="http://schemas.openxmlformats.org/officeDocument/2006/relationships/image" Target="../media/image19.png"/><Relationship Id="rId15" Type="http://schemas.openxmlformats.org/officeDocument/2006/relationships/customXml" Target="../ink/ink6.xml"/><Relationship Id="rId16" Type="http://schemas.openxmlformats.org/officeDocument/2006/relationships/image" Target="../media/image20.png"/><Relationship Id="rId17" Type="http://schemas.openxmlformats.org/officeDocument/2006/relationships/customXml" Target="../ink/ink7.xml"/><Relationship Id="rId18" Type="http://schemas.openxmlformats.org/officeDocument/2006/relationships/image" Target="../media/image21.png"/><Relationship Id="rId19" Type="http://schemas.openxmlformats.org/officeDocument/2006/relationships/customXml" Target="../ink/ink8.xml"/><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customXml" Target="../ink/ink1.xml"/><Relationship Id="rId6" Type="http://schemas.openxmlformats.org/officeDocument/2006/relationships/image" Target="../media/image15.png"/><Relationship Id="rId7" Type="http://schemas.openxmlformats.org/officeDocument/2006/relationships/customXml" Target="../ink/ink2.xml"/><Relationship Id="rId8"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54DC3D-B05E-478C-88A0-37E098BE0583}"/>
              </a:ext>
            </a:extLst>
          </p:cNvPr>
          <p:cNvSpPr>
            <a:spLocks noGrp="1"/>
          </p:cNvSpPr>
          <p:nvPr>
            <p:ph type="ctrTitle"/>
          </p:nvPr>
        </p:nvSpPr>
        <p:spPr>
          <a:xfrm>
            <a:off x="1524000" y="584717"/>
            <a:ext cx="9144000" cy="1895289"/>
          </a:xfrm>
        </p:spPr>
        <p:txBody>
          <a:bodyPr>
            <a:normAutofit fontScale="90000"/>
          </a:bodyPr>
          <a:lstStyle/>
          <a:p>
            <a:r>
              <a:rPr lang="en-US" dirty="0"/>
              <a:t>Sea Ice Concentration Retrieval and Data Assimilation</a:t>
            </a:r>
          </a:p>
        </p:txBody>
      </p:sp>
      <p:pic>
        <p:nvPicPr>
          <p:cNvPr id="3" name="Picture 2">
            <a:extLst>
              <a:ext uri="{FF2B5EF4-FFF2-40B4-BE49-F238E27FC236}">
                <a16:creationId xmlns="" xmlns:a16="http://schemas.microsoft.com/office/drawing/2014/main" id="{C61841D2-09B1-47DB-BB60-7B9053DC0C21}"/>
              </a:ext>
            </a:extLst>
          </p:cNvPr>
          <p:cNvPicPr>
            <a:picLocks noChangeAspect="1"/>
          </p:cNvPicPr>
          <p:nvPr/>
        </p:nvPicPr>
        <p:blipFill>
          <a:blip r:embed="rId2"/>
          <a:stretch>
            <a:fillRect/>
          </a:stretch>
        </p:blipFill>
        <p:spPr>
          <a:xfrm>
            <a:off x="2732551" y="2759322"/>
            <a:ext cx="6341247" cy="3757188"/>
          </a:xfrm>
          <a:prstGeom prst="rect">
            <a:avLst/>
          </a:prstGeom>
        </p:spPr>
      </p:pic>
      <p:sp>
        <p:nvSpPr>
          <p:cNvPr id="4" name="TextBox 3">
            <a:extLst>
              <a:ext uri="{FF2B5EF4-FFF2-40B4-BE49-F238E27FC236}">
                <a16:creationId xmlns="" xmlns:a16="http://schemas.microsoft.com/office/drawing/2014/main" id="{529A6AE0-25F4-4BB3-9EBA-9119C05E9FA3}"/>
              </a:ext>
            </a:extLst>
          </p:cNvPr>
          <p:cNvSpPr txBox="1"/>
          <p:nvPr/>
        </p:nvSpPr>
        <p:spPr>
          <a:xfrm>
            <a:off x="8485833" y="6471138"/>
            <a:ext cx="2389950" cy="369332"/>
          </a:xfrm>
          <a:prstGeom prst="rect">
            <a:avLst/>
          </a:prstGeom>
          <a:noFill/>
        </p:spPr>
        <p:txBody>
          <a:bodyPr wrap="none" rtlCol="0">
            <a:spAutoFit/>
          </a:bodyPr>
          <a:lstStyle/>
          <a:p>
            <a:r>
              <a:rPr lang="en-US" dirty="0"/>
              <a:t>Ty ,</a:t>
            </a:r>
            <a:r>
              <a:rPr lang="en-US" dirty="0" err="1"/>
              <a:t>Siyang</a:t>
            </a:r>
            <a:r>
              <a:rPr lang="en-US" dirty="0"/>
              <a:t> and Christian</a:t>
            </a:r>
          </a:p>
        </p:txBody>
      </p:sp>
    </p:spTree>
    <p:extLst>
      <p:ext uri="{BB962C8B-B14F-4D97-AF65-F5344CB8AC3E}">
        <p14:creationId xmlns:p14="http://schemas.microsoft.com/office/powerpoint/2010/main" val="2611697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6021D9D9-319F-4F08-90D8-C9210D8D4774}"/>
              </a:ext>
            </a:extLst>
          </p:cNvPr>
          <p:cNvPicPr>
            <a:picLocks noChangeAspect="1"/>
          </p:cNvPicPr>
          <p:nvPr/>
        </p:nvPicPr>
        <p:blipFill rotWithShape="1">
          <a:blip r:embed="rId2">
            <a:extLst>
              <a:ext uri="{28A0092B-C50C-407E-A947-70E740481C1C}">
                <a14:useLocalDpi xmlns:a14="http://schemas.microsoft.com/office/drawing/2010/main" val="0"/>
              </a:ext>
            </a:extLst>
          </a:blip>
          <a:srcRect t="15730"/>
          <a:stretch/>
        </p:blipFill>
        <p:spPr>
          <a:xfrm>
            <a:off x="20" y="10"/>
            <a:ext cx="12191980" cy="6857990"/>
          </a:xfrm>
          <a:prstGeom prst="rect">
            <a:avLst/>
          </a:prstGeom>
        </p:spPr>
      </p:pic>
      <p:sp>
        <p:nvSpPr>
          <p:cNvPr id="2" name="Rectangle 1">
            <a:extLst>
              <a:ext uri="{FF2B5EF4-FFF2-40B4-BE49-F238E27FC236}">
                <a16:creationId xmlns="" xmlns:a16="http://schemas.microsoft.com/office/drawing/2014/main" id="{B05622D3-CDA8-4435-8D31-7B57DC3B3444}"/>
              </a:ext>
            </a:extLst>
          </p:cNvPr>
          <p:cNvSpPr/>
          <p:nvPr/>
        </p:nvSpPr>
        <p:spPr>
          <a:xfrm>
            <a:off x="2547257" y="544286"/>
            <a:ext cx="6720114" cy="14514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Melt ponds have the same microwave signature as open water and obscure the signature of the ice below them. Interfering with concentration retrievals.</a:t>
            </a:r>
          </a:p>
        </p:txBody>
      </p:sp>
      <p:sp>
        <p:nvSpPr>
          <p:cNvPr id="3" name="Rectangle 2">
            <a:extLst>
              <a:ext uri="{FF2B5EF4-FFF2-40B4-BE49-F238E27FC236}">
                <a16:creationId xmlns="" xmlns:a16="http://schemas.microsoft.com/office/drawing/2014/main" id="{817D05B0-30D5-4B0B-BF25-F936DDFD6789}"/>
              </a:ext>
            </a:extLst>
          </p:cNvPr>
          <p:cNvSpPr/>
          <p:nvPr/>
        </p:nvSpPr>
        <p:spPr>
          <a:xfrm>
            <a:off x="2547257" y="2460172"/>
            <a:ext cx="6720114" cy="14514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As a result summertime sea ice concentration values can be very wrong, the inversion from satellite radiances to concentration is extremely difficult </a:t>
            </a:r>
          </a:p>
        </p:txBody>
      </p:sp>
      <p:sp>
        <p:nvSpPr>
          <p:cNvPr id="4" name="Rectangle 3">
            <a:extLst>
              <a:ext uri="{FF2B5EF4-FFF2-40B4-BE49-F238E27FC236}">
                <a16:creationId xmlns="" xmlns:a16="http://schemas.microsoft.com/office/drawing/2014/main" id="{2E652690-D864-4AAE-8C20-1E8C8BD913FA}"/>
              </a:ext>
            </a:extLst>
          </p:cNvPr>
          <p:cNvSpPr/>
          <p:nvPr/>
        </p:nvSpPr>
        <p:spPr>
          <a:xfrm>
            <a:off x="2547257" y="4376058"/>
            <a:ext cx="6720114" cy="189861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 want to investigate observation operators that take the sea ice state to the satellite radiances to avoid the issues with this inversion. We want to use machine learning to “discover” this observation operator. We will use the instances where we have optical images and microwave radiance values for the same location in space and time as our training set. </a:t>
            </a:r>
          </a:p>
        </p:txBody>
      </p:sp>
      <p:sp>
        <p:nvSpPr>
          <p:cNvPr id="6" name="Subtitle 2">
            <a:extLst>
              <a:ext uri="{FF2B5EF4-FFF2-40B4-BE49-F238E27FC236}">
                <a16:creationId xmlns="" xmlns:a16="http://schemas.microsoft.com/office/drawing/2014/main" id="{599569A8-9104-4381-A4FE-E0EDDB06CA3F}"/>
              </a:ext>
            </a:extLst>
          </p:cNvPr>
          <p:cNvSpPr txBox="1">
            <a:spLocks/>
          </p:cNvSpPr>
          <p:nvPr/>
        </p:nvSpPr>
        <p:spPr>
          <a:xfrm>
            <a:off x="131379" y="123114"/>
            <a:ext cx="2737945" cy="5548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bg1"/>
                </a:solidFill>
              </a:rPr>
              <a:t>Problem Review </a:t>
            </a:r>
          </a:p>
        </p:txBody>
      </p:sp>
    </p:spTree>
    <p:extLst>
      <p:ext uri="{BB962C8B-B14F-4D97-AF65-F5344CB8AC3E}">
        <p14:creationId xmlns:p14="http://schemas.microsoft.com/office/powerpoint/2010/main" val="1456932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EC18FDE-FC1A-4CC8-9F7F-14D3D36859F3}"/>
              </a:ext>
            </a:extLst>
          </p:cNvPr>
          <p:cNvSpPr>
            <a:spLocks noGrp="1"/>
          </p:cNvSpPr>
          <p:nvPr>
            <p:ph type="title"/>
          </p:nvPr>
        </p:nvSpPr>
        <p:spPr/>
        <p:txBody>
          <a:bodyPr/>
          <a:lstStyle/>
          <a:p>
            <a:r>
              <a:rPr lang="en-US" dirty="0"/>
              <a:t>Start with a toy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D2D4FDD3-1D16-4676-AB55-0599F5DDF947}"/>
                  </a:ext>
                </a:extLst>
              </p:cNvPr>
              <p:cNvSpPr>
                <a:spLocks noGrp="1"/>
              </p:cNvSpPr>
              <p:nvPr>
                <p:ph idx="1"/>
              </p:nvPr>
            </p:nvSpPr>
            <p:spPr/>
            <p:txBody>
              <a:bodyPr>
                <a:normAutofit fontScale="92500" lnSpcReduction="20000"/>
              </a:bodyPr>
              <a:lstStyle/>
              <a:p>
                <a:r>
                  <a:rPr lang="en-US" dirty="0"/>
                  <a:t>We want to use a toy model to get our barring, we are starting with Lorenz 96 but may try other models.</a:t>
                </a:r>
              </a:p>
              <a:p>
                <a:r>
                  <a:rPr lang="en-US" dirty="0"/>
                  <a:t>We are choosing an operation operator  which takes the state to observations  which is not 1-1 to mimic the issue with summertime sea ice concentration retrieval. </a:t>
                </a:r>
              </a:p>
              <a:p>
                <a:r>
                  <a:rPr lang="en-US" dirty="0"/>
                  <a:t> is nonlinear and we are planning to test an </a:t>
                </a:r>
                <a:r>
                  <a:rPr lang="en-US" dirty="0" err="1"/>
                  <a:t>EnKF</a:t>
                </a:r>
                <a:r>
                  <a:rPr lang="en-US" dirty="0"/>
                  <a:t> scheme at first.</a:t>
                </a:r>
              </a:p>
              <a:p>
                <a:r>
                  <a:rPr lang="en-US" dirty="0"/>
                  <a:t>  where is the state space and  the observation space.</a:t>
                </a:r>
              </a:p>
              <a:p>
                <a:r>
                  <a:rPr lang="en-US" dirty="0"/>
                  <a:t>We will also use our model to generate a training data set and use machine learning to test the </a:t>
                </a:r>
                <a:r>
                  <a:rPr lang="en-US" dirty="0" err="1"/>
                  <a:t>enkf</a:t>
                </a:r>
                <a:r>
                  <a:rPr lang="en-US" dirty="0"/>
                  <a:t> with Neural-Network based functions . (what challenges does a deep layer network present in error covariance estimation or linearization)</a:t>
                </a:r>
              </a:p>
              <a:p>
                <a:r>
                  <a:rPr lang="en-US" dirty="0"/>
                  <a:t>We will also investigate other particle filters and forms of </a:t>
                </a:r>
              </a:p>
            </p:txBody>
          </p:sp>
        </mc:Choice>
        <mc:Fallback xmlns="">
          <p:sp>
            <p:nvSpPr>
              <p:cNvPr id="3" name="Content Placeholder 2">
                <a:extLst>
                  <a:ext uri="{FF2B5EF4-FFF2-40B4-BE49-F238E27FC236}">
                    <a16:creationId xmlns:a16="http://schemas.microsoft.com/office/drawing/2014/main" xmlns:a14="http://schemas.microsoft.com/office/drawing/2010/main" xmlns="" id="{D2D4FDD3-1D16-4676-AB55-0599F5DDF947}"/>
                  </a:ext>
                </a:extLst>
              </p:cNvPr>
              <p:cNvSpPr>
                <a:spLocks noGrp="1" noRot="1" noChangeAspect="1" noMove="1" noResize="1" noEditPoints="1" noAdjustHandles="1" noChangeArrowheads="1" noChangeShapeType="1" noTextEdit="1"/>
              </p:cNvSpPr>
              <p:nvPr>
                <p:ph idx="1"/>
              </p:nvPr>
            </p:nvSpPr>
            <p:spPr>
              <a:blipFill rotWithShape="1">
                <a:blip r:embed="rId2"/>
                <a:stretch>
                  <a:fillRect t="-1259"/>
                </a:stretch>
              </a:blipFill>
            </p:spPr>
            <p:txBody>
              <a:bodyPr/>
              <a:lstStyle/>
              <a:p>
                <a:r>
                  <a:rPr lang="en-US">
                    <a:noFill/>
                  </a:rPr>
                  <a:t> </a:t>
                </a:r>
              </a:p>
            </p:txBody>
          </p:sp>
        </mc:Fallback>
      </mc:AlternateContent>
    </p:spTree>
    <p:extLst>
      <p:ext uri="{BB962C8B-B14F-4D97-AF65-F5344CB8AC3E}">
        <p14:creationId xmlns:p14="http://schemas.microsoft.com/office/powerpoint/2010/main" val="15027505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53A1ED23-98CA-4688-8DD6-55A341176642}"/>
              </a:ext>
            </a:extLst>
          </p:cNvPr>
          <p:cNvPicPr>
            <a:picLocks noChangeAspect="1"/>
          </p:cNvPicPr>
          <p:nvPr/>
        </p:nvPicPr>
        <p:blipFill>
          <a:blip r:embed="rId2"/>
          <a:stretch>
            <a:fillRect/>
          </a:stretch>
        </p:blipFill>
        <p:spPr>
          <a:xfrm>
            <a:off x="1328123" y="603379"/>
            <a:ext cx="9654548" cy="6198637"/>
          </a:xfrm>
          <a:prstGeom prst="rect">
            <a:avLst/>
          </a:prstGeom>
        </p:spPr>
      </p:pic>
      <p:pic>
        <p:nvPicPr>
          <p:cNvPr id="5" name="Picture 4">
            <a:extLst>
              <a:ext uri="{FF2B5EF4-FFF2-40B4-BE49-F238E27FC236}">
                <a16:creationId xmlns="" xmlns:a16="http://schemas.microsoft.com/office/drawing/2014/main" id="{39EB5C6F-9349-43AA-94F5-A5422307F2B0}"/>
              </a:ext>
            </a:extLst>
          </p:cNvPr>
          <p:cNvPicPr>
            <a:picLocks noChangeAspect="1"/>
          </p:cNvPicPr>
          <p:nvPr/>
        </p:nvPicPr>
        <p:blipFill>
          <a:blip r:embed="rId3"/>
          <a:stretch>
            <a:fillRect/>
          </a:stretch>
        </p:blipFill>
        <p:spPr>
          <a:xfrm>
            <a:off x="2732434" y="1356264"/>
            <a:ext cx="7074409" cy="4692866"/>
          </a:xfrm>
          <a:prstGeom prst="rect">
            <a:avLst/>
          </a:prstGeom>
        </p:spPr>
      </p:pic>
      <p:sp>
        <p:nvSpPr>
          <p:cNvPr id="6" name="TextBox 5">
            <a:extLst>
              <a:ext uri="{FF2B5EF4-FFF2-40B4-BE49-F238E27FC236}">
                <a16:creationId xmlns="" xmlns:a16="http://schemas.microsoft.com/office/drawing/2014/main" id="{8F5BE69B-B8BE-4BFD-9A70-567BD37F82AA}"/>
              </a:ext>
            </a:extLst>
          </p:cNvPr>
          <p:cNvSpPr txBox="1"/>
          <p:nvPr/>
        </p:nvSpPr>
        <p:spPr>
          <a:xfrm>
            <a:off x="273698" y="72750"/>
            <a:ext cx="3946145" cy="369332"/>
          </a:xfrm>
          <a:prstGeom prst="rect">
            <a:avLst/>
          </a:prstGeom>
          <a:noFill/>
        </p:spPr>
        <p:txBody>
          <a:bodyPr wrap="none" rtlCol="0">
            <a:spAutoFit/>
          </a:bodyPr>
          <a:lstStyle/>
          <a:p>
            <a:r>
              <a:rPr lang="en-US" dirty="0"/>
              <a:t>Lorenz 96 using the inverted state space</a:t>
            </a:r>
          </a:p>
        </p:txBody>
      </p:sp>
    </p:spTree>
    <p:extLst>
      <p:ext uri="{BB962C8B-B14F-4D97-AF65-F5344CB8AC3E}">
        <p14:creationId xmlns:p14="http://schemas.microsoft.com/office/powerpoint/2010/main" val="24944485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DA78C4BF-E940-41D7-8311-8780CD3FBF4E}"/>
              </a:ext>
            </a:extLst>
          </p:cNvPr>
          <p:cNvPicPr>
            <a:picLocks noChangeAspect="1"/>
          </p:cNvPicPr>
          <p:nvPr/>
        </p:nvPicPr>
        <p:blipFill>
          <a:blip r:embed="rId2"/>
          <a:stretch>
            <a:fillRect/>
          </a:stretch>
        </p:blipFill>
        <p:spPr>
          <a:xfrm>
            <a:off x="1801089" y="923730"/>
            <a:ext cx="8830546" cy="5695985"/>
          </a:xfrm>
          <a:prstGeom prst="rect">
            <a:avLst/>
          </a:prstGeom>
        </p:spPr>
      </p:pic>
      <p:pic>
        <p:nvPicPr>
          <p:cNvPr id="6" name="Picture 5">
            <a:extLst>
              <a:ext uri="{FF2B5EF4-FFF2-40B4-BE49-F238E27FC236}">
                <a16:creationId xmlns="" xmlns:a16="http://schemas.microsoft.com/office/drawing/2014/main" id="{F2679A14-DC89-496B-9CDE-24E05AA1612A}"/>
              </a:ext>
            </a:extLst>
          </p:cNvPr>
          <p:cNvPicPr>
            <a:picLocks noChangeAspect="1"/>
          </p:cNvPicPr>
          <p:nvPr/>
        </p:nvPicPr>
        <p:blipFill>
          <a:blip r:embed="rId3"/>
          <a:stretch>
            <a:fillRect/>
          </a:stretch>
        </p:blipFill>
        <p:spPr>
          <a:xfrm>
            <a:off x="2905692" y="1339543"/>
            <a:ext cx="6892283" cy="4454768"/>
          </a:xfrm>
          <a:prstGeom prst="rect">
            <a:avLst/>
          </a:prstGeom>
        </p:spPr>
      </p:pic>
      <p:sp>
        <p:nvSpPr>
          <p:cNvPr id="7" name="TextBox 6">
            <a:extLst>
              <a:ext uri="{FF2B5EF4-FFF2-40B4-BE49-F238E27FC236}">
                <a16:creationId xmlns="" xmlns:a16="http://schemas.microsoft.com/office/drawing/2014/main" id="{ED618F3C-1BC0-4FDF-94EB-7506CE76375A}"/>
              </a:ext>
            </a:extLst>
          </p:cNvPr>
          <p:cNvSpPr txBox="1"/>
          <p:nvPr/>
        </p:nvSpPr>
        <p:spPr>
          <a:xfrm>
            <a:off x="401935" y="386622"/>
            <a:ext cx="4790157" cy="369332"/>
          </a:xfrm>
          <a:prstGeom prst="rect">
            <a:avLst/>
          </a:prstGeom>
          <a:noFill/>
        </p:spPr>
        <p:txBody>
          <a:bodyPr wrap="none" rtlCol="0">
            <a:spAutoFit/>
          </a:bodyPr>
          <a:lstStyle/>
          <a:p>
            <a:r>
              <a:rPr lang="en-US" dirty="0"/>
              <a:t>Lorenz 96 using the known observation operator </a:t>
            </a:r>
          </a:p>
        </p:txBody>
      </p:sp>
    </p:spTree>
    <p:extLst>
      <p:ext uri="{BB962C8B-B14F-4D97-AF65-F5344CB8AC3E}">
        <p14:creationId xmlns:p14="http://schemas.microsoft.com/office/powerpoint/2010/main" val="32009813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0DEE27A6-9CAD-49AF-A3FD-9BE8D37EA7D2}"/>
              </a:ext>
            </a:extLst>
          </p:cNvPr>
          <p:cNvPicPr>
            <a:picLocks noChangeAspect="1"/>
          </p:cNvPicPr>
          <p:nvPr/>
        </p:nvPicPr>
        <p:blipFill>
          <a:blip r:embed="rId2"/>
          <a:stretch>
            <a:fillRect/>
          </a:stretch>
        </p:blipFill>
        <p:spPr>
          <a:xfrm>
            <a:off x="1399616" y="667499"/>
            <a:ext cx="8960689" cy="5784980"/>
          </a:xfrm>
          <a:prstGeom prst="rect">
            <a:avLst/>
          </a:prstGeom>
        </p:spPr>
      </p:pic>
      <p:pic>
        <p:nvPicPr>
          <p:cNvPr id="5" name="Picture 4">
            <a:extLst>
              <a:ext uri="{FF2B5EF4-FFF2-40B4-BE49-F238E27FC236}">
                <a16:creationId xmlns="" xmlns:a16="http://schemas.microsoft.com/office/drawing/2014/main" id="{DBB6E365-4B36-42B7-B2C1-7F9D2F68B05F}"/>
              </a:ext>
            </a:extLst>
          </p:cNvPr>
          <p:cNvPicPr>
            <a:picLocks noChangeAspect="1"/>
          </p:cNvPicPr>
          <p:nvPr/>
        </p:nvPicPr>
        <p:blipFill>
          <a:blip r:embed="rId3"/>
          <a:stretch>
            <a:fillRect/>
          </a:stretch>
        </p:blipFill>
        <p:spPr>
          <a:xfrm>
            <a:off x="2323624" y="1394075"/>
            <a:ext cx="7233317" cy="4642753"/>
          </a:xfrm>
          <a:prstGeom prst="rect">
            <a:avLst/>
          </a:prstGeom>
        </p:spPr>
      </p:pic>
      <p:sp>
        <p:nvSpPr>
          <p:cNvPr id="6" name="TextBox 5">
            <a:extLst>
              <a:ext uri="{FF2B5EF4-FFF2-40B4-BE49-F238E27FC236}">
                <a16:creationId xmlns="" xmlns:a16="http://schemas.microsoft.com/office/drawing/2014/main" id="{57AA858C-7339-40BD-B842-7F0FE0A6630D}"/>
              </a:ext>
            </a:extLst>
          </p:cNvPr>
          <p:cNvSpPr txBox="1"/>
          <p:nvPr/>
        </p:nvSpPr>
        <p:spPr>
          <a:xfrm>
            <a:off x="159338" y="123676"/>
            <a:ext cx="7934223" cy="369332"/>
          </a:xfrm>
          <a:prstGeom prst="rect">
            <a:avLst/>
          </a:prstGeom>
          <a:noFill/>
        </p:spPr>
        <p:txBody>
          <a:bodyPr wrap="none" rtlCol="0">
            <a:spAutoFit/>
          </a:bodyPr>
          <a:lstStyle/>
          <a:p>
            <a:r>
              <a:rPr lang="en-US" dirty="0"/>
              <a:t>Lorenz 96 using the machine learned observation operator on the first 10 variables</a:t>
            </a:r>
          </a:p>
        </p:txBody>
      </p:sp>
    </p:spTree>
    <p:extLst>
      <p:ext uri="{BB962C8B-B14F-4D97-AF65-F5344CB8AC3E}">
        <p14:creationId xmlns:p14="http://schemas.microsoft.com/office/powerpoint/2010/main" val="18394863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5F565447-9859-4938-BDCD-1C4A496A2A35}"/>
              </a:ext>
            </a:extLst>
          </p:cNvPr>
          <p:cNvPicPr>
            <a:picLocks noChangeAspect="1"/>
          </p:cNvPicPr>
          <p:nvPr/>
        </p:nvPicPr>
        <p:blipFill>
          <a:blip r:embed="rId2"/>
          <a:stretch>
            <a:fillRect/>
          </a:stretch>
        </p:blipFill>
        <p:spPr>
          <a:xfrm>
            <a:off x="1812846" y="935683"/>
            <a:ext cx="8566308" cy="5567754"/>
          </a:xfrm>
          <a:prstGeom prst="rect">
            <a:avLst/>
          </a:prstGeom>
        </p:spPr>
      </p:pic>
      <p:sp>
        <p:nvSpPr>
          <p:cNvPr id="5" name="TextBox 4">
            <a:extLst>
              <a:ext uri="{FF2B5EF4-FFF2-40B4-BE49-F238E27FC236}">
                <a16:creationId xmlns="" xmlns:a16="http://schemas.microsoft.com/office/drawing/2014/main" id="{3CB0378C-8930-4DD6-B504-41E79A774F03}"/>
              </a:ext>
            </a:extLst>
          </p:cNvPr>
          <p:cNvSpPr txBox="1"/>
          <p:nvPr/>
        </p:nvSpPr>
        <p:spPr>
          <a:xfrm>
            <a:off x="205273" y="169897"/>
            <a:ext cx="6975949" cy="369332"/>
          </a:xfrm>
          <a:prstGeom prst="rect">
            <a:avLst/>
          </a:prstGeom>
          <a:noFill/>
        </p:spPr>
        <p:txBody>
          <a:bodyPr wrap="none" rtlCol="0">
            <a:spAutoFit/>
          </a:bodyPr>
          <a:lstStyle/>
          <a:p>
            <a:r>
              <a:rPr lang="en-US" dirty="0"/>
              <a:t>Lorenz 96 with machine learned observation operator using all 40 inputs</a:t>
            </a:r>
          </a:p>
        </p:txBody>
      </p:sp>
      <p:pic>
        <p:nvPicPr>
          <p:cNvPr id="6" name="Picture 5">
            <a:extLst>
              <a:ext uri="{FF2B5EF4-FFF2-40B4-BE49-F238E27FC236}">
                <a16:creationId xmlns="" xmlns:a16="http://schemas.microsoft.com/office/drawing/2014/main" id="{4052C67D-2232-4192-8C62-CAA68B966DC2}"/>
              </a:ext>
            </a:extLst>
          </p:cNvPr>
          <p:cNvPicPr>
            <a:picLocks noChangeAspect="1"/>
          </p:cNvPicPr>
          <p:nvPr/>
        </p:nvPicPr>
        <p:blipFill>
          <a:blip r:embed="rId3"/>
          <a:stretch>
            <a:fillRect/>
          </a:stretch>
        </p:blipFill>
        <p:spPr>
          <a:xfrm>
            <a:off x="2536974" y="1491298"/>
            <a:ext cx="7241507" cy="4673496"/>
          </a:xfrm>
          <a:prstGeom prst="rect">
            <a:avLst/>
          </a:prstGeom>
        </p:spPr>
      </p:pic>
    </p:spTree>
    <p:extLst>
      <p:ext uri="{BB962C8B-B14F-4D97-AF65-F5344CB8AC3E}">
        <p14:creationId xmlns:p14="http://schemas.microsoft.com/office/powerpoint/2010/main" val="16322909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89783910-501F-4DF4-8A76-E8CD800CC95D}"/>
              </a:ext>
            </a:extLst>
          </p:cNvPr>
          <p:cNvPicPr>
            <a:picLocks noChangeAspect="1"/>
          </p:cNvPicPr>
          <p:nvPr/>
        </p:nvPicPr>
        <p:blipFill>
          <a:blip r:embed="rId2"/>
          <a:stretch>
            <a:fillRect/>
          </a:stretch>
        </p:blipFill>
        <p:spPr>
          <a:xfrm>
            <a:off x="1351188" y="592964"/>
            <a:ext cx="9104121" cy="5858872"/>
          </a:xfrm>
          <a:prstGeom prst="rect">
            <a:avLst/>
          </a:prstGeom>
        </p:spPr>
      </p:pic>
      <p:pic>
        <p:nvPicPr>
          <p:cNvPr id="6" name="Picture 5">
            <a:extLst>
              <a:ext uri="{FF2B5EF4-FFF2-40B4-BE49-F238E27FC236}">
                <a16:creationId xmlns="" xmlns:a16="http://schemas.microsoft.com/office/drawing/2014/main" id="{323ECF1C-2EC6-40C3-91E6-642953D1617E}"/>
              </a:ext>
            </a:extLst>
          </p:cNvPr>
          <p:cNvPicPr>
            <a:picLocks noChangeAspect="1"/>
          </p:cNvPicPr>
          <p:nvPr/>
        </p:nvPicPr>
        <p:blipFill>
          <a:blip r:embed="rId3"/>
          <a:stretch>
            <a:fillRect/>
          </a:stretch>
        </p:blipFill>
        <p:spPr>
          <a:xfrm>
            <a:off x="2025719" y="1165559"/>
            <a:ext cx="7567188" cy="4904603"/>
          </a:xfrm>
          <a:prstGeom prst="rect">
            <a:avLst/>
          </a:prstGeom>
        </p:spPr>
      </p:pic>
      <p:sp>
        <p:nvSpPr>
          <p:cNvPr id="7" name="TextBox 6">
            <a:extLst>
              <a:ext uri="{FF2B5EF4-FFF2-40B4-BE49-F238E27FC236}">
                <a16:creationId xmlns="" xmlns:a16="http://schemas.microsoft.com/office/drawing/2014/main" id="{E1CB3511-565E-4E16-A438-11CBC6C89F3F}"/>
              </a:ext>
            </a:extLst>
          </p:cNvPr>
          <p:cNvSpPr txBox="1"/>
          <p:nvPr/>
        </p:nvSpPr>
        <p:spPr>
          <a:xfrm>
            <a:off x="226088" y="122001"/>
            <a:ext cx="4668266" cy="369332"/>
          </a:xfrm>
          <a:prstGeom prst="rect">
            <a:avLst/>
          </a:prstGeom>
          <a:noFill/>
        </p:spPr>
        <p:txBody>
          <a:bodyPr wrap="none" rtlCol="0">
            <a:spAutoFit/>
          </a:bodyPr>
          <a:lstStyle/>
          <a:p>
            <a:r>
              <a:rPr lang="en-US" dirty="0"/>
              <a:t>Independent systems using inverted state space</a:t>
            </a:r>
          </a:p>
        </p:txBody>
      </p:sp>
    </p:spTree>
    <p:extLst>
      <p:ext uri="{BB962C8B-B14F-4D97-AF65-F5344CB8AC3E}">
        <p14:creationId xmlns:p14="http://schemas.microsoft.com/office/powerpoint/2010/main" val="35478678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DCDE70CD-B747-451F-A5D0-4ADEE9A4DF3F}"/>
              </a:ext>
            </a:extLst>
          </p:cNvPr>
          <p:cNvPicPr>
            <a:picLocks noChangeAspect="1"/>
          </p:cNvPicPr>
          <p:nvPr/>
        </p:nvPicPr>
        <p:blipFill>
          <a:blip r:embed="rId2"/>
          <a:stretch>
            <a:fillRect/>
          </a:stretch>
        </p:blipFill>
        <p:spPr>
          <a:xfrm>
            <a:off x="1461660" y="914613"/>
            <a:ext cx="9387097" cy="5899843"/>
          </a:xfrm>
          <a:prstGeom prst="rect">
            <a:avLst/>
          </a:prstGeom>
        </p:spPr>
      </p:pic>
      <p:pic>
        <p:nvPicPr>
          <p:cNvPr id="5" name="Picture 4">
            <a:extLst>
              <a:ext uri="{FF2B5EF4-FFF2-40B4-BE49-F238E27FC236}">
                <a16:creationId xmlns="" xmlns:a16="http://schemas.microsoft.com/office/drawing/2014/main" id="{BDB562E9-4948-4A3E-B881-A58AE7CA60B2}"/>
              </a:ext>
            </a:extLst>
          </p:cNvPr>
          <p:cNvPicPr>
            <a:picLocks noChangeAspect="1"/>
          </p:cNvPicPr>
          <p:nvPr/>
        </p:nvPicPr>
        <p:blipFill>
          <a:blip r:embed="rId3"/>
          <a:stretch>
            <a:fillRect/>
          </a:stretch>
        </p:blipFill>
        <p:spPr>
          <a:xfrm>
            <a:off x="2280913" y="1484856"/>
            <a:ext cx="7630174" cy="4891061"/>
          </a:xfrm>
          <a:prstGeom prst="rect">
            <a:avLst/>
          </a:prstGeom>
        </p:spPr>
      </p:pic>
      <p:sp>
        <p:nvSpPr>
          <p:cNvPr id="6" name="Rectangle 5">
            <a:extLst>
              <a:ext uri="{FF2B5EF4-FFF2-40B4-BE49-F238E27FC236}">
                <a16:creationId xmlns="" xmlns:a16="http://schemas.microsoft.com/office/drawing/2014/main" id="{2F129906-E604-40F6-815C-55E78046C9E5}"/>
              </a:ext>
            </a:extLst>
          </p:cNvPr>
          <p:cNvSpPr/>
          <p:nvPr/>
        </p:nvSpPr>
        <p:spPr>
          <a:xfrm>
            <a:off x="42000" y="291408"/>
            <a:ext cx="5826467" cy="369332"/>
          </a:xfrm>
          <a:prstGeom prst="rect">
            <a:avLst/>
          </a:prstGeom>
        </p:spPr>
        <p:txBody>
          <a:bodyPr wrap="none">
            <a:spAutoFit/>
          </a:bodyPr>
          <a:lstStyle/>
          <a:p>
            <a:r>
              <a:rPr lang="en-US" dirty="0"/>
              <a:t>Independent systems using the known observation operator</a:t>
            </a:r>
          </a:p>
        </p:txBody>
      </p:sp>
    </p:spTree>
    <p:extLst>
      <p:ext uri="{BB962C8B-B14F-4D97-AF65-F5344CB8AC3E}">
        <p14:creationId xmlns:p14="http://schemas.microsoft.com/office/powerpoint/2010/main" val="843396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CDBEC0CC-051C-438D-ACC2-C8CA66346026}"/>
              </a:ext>
            </a:extLst>
          </p:cNvPr>
          <p:cNvPicPr>
            <a:picLocks noChangeAspect="1"/>
          </p:cNvPicPr>
          <p:nvPr/>
        </p:nvPicPr>
        <p:blipFill>
          <a:blip r:embed="rId2"/>
          <a:stretch>
            <a:fillRect/>
          </a:stretch>
        </p:blipFill>
        <p:spPr>
          <a:xfrm>
            <a:off x="1599541" y="1084996"/>
            <a:ext cx="8992918" cy="5773004"/>
          </a:xfrm>
          <a:prstGeom prst="rect">
            <a:avLst/>
          </a:prstGeom>
        </p:spPr>
      </p:pic>
      <p:sp>
        <p:nvSpPr>
          <p:cNvPr id="3" name="TextBox 2">
            <a:extLst>
              <a:ext uri="{FF2B5EF4-FFF2-40B4-BE49-F238E27FC236}">
                <a16:creationId xmlns="" xmlns:a16="http://schemas.microsoft.com/office/drawing/2014/main" id="{760CF87C-02E1-44B2-94A9-6D73348A9D3D}"/>
              </a:ext>
            </a:extLst>
          </p:cNvPr>
          <p:cNvSpPr txBox="1"/>
          <p:nvPr/>
        </p:nvSpPr>
        <p:spPr>
          <a:xfrm>
            <a:off x="335902" y="367004"/>
            <a:ext cx="8504188" cy="369332"/>
          </a:xfrm>
          <a:prstGeom prst="rect">
            <a:avLst/>
          </a:prstGeom>
          <a:noFill/>
        </p:spPr>
        <p:txBody>
          <a:bodyPr wrap="none" rtlCol="0">
            <a:spAutoFit/>
          </a:bodyPr>
          <a:lstStyle/>
          <a:p>
            <a:r>
              <a:rPr lang="en-US" dirty="0"/>
              <a:t>Independent systems using the machine learned observation operator on all 40 variables</a:t>
            </a:r>
          </a:p>
        </p:txBody>
      </p:sp>
      <p:pic>
        <p:nvPicPr>
          <p:cNvPr id="4" name="Picture 3">
            <a:extLst>
              <a:ext uri="{FF2B5EF4-FFF2-40B4-BE49-F238E27FC236}">
                <a16:creationId xmlns="" xmlns:a16="http://schemas.microsoft.com/office/drawing/2014/main" id="{1FF0BEDD-653C-45EE-B3AC-9A033575C3C9}"/>
              </a:ext>
            </a:extLst>
          </p:cNvPr>
          <p:cNvPicPr>
            <a:picLocks noChangeAspect="1"/>
          </p:cNvPicPr>
          <p:nvPr/>
        </p:nvPicPr>
        <p:blipFill>
          <a:blip r:embed="rId3"/>
          <a:stretch>
            <a:fillRect/>
          </a:stretch>
        </p:blipFill>
        <p:spPr>
          <a:xfrm>
            <a:off x="2305879" y="1393371"/>
            <a:ext cx="7777404" cy="4937547"/>
          </a:xfrm>
          <a:prstGeom prst="rect">
            <a:avLst/>
          </a:prstGeom>
        </p:spPr>
      </p:pic>
    </p:spTree>
    <p:extLst>
      <p:ext uri="{BB962C8B-B14F-4D97-AF65-F5344CB8AC3E}">
        <p14:creationId xmlns:p14="http://schemas.microsoft.com/office/powerpoint/2010/main" val="25625670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15911E3A-C35B-4EF7-A355-B84E9A14AF4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 name="Group 9">
            <a:extLst>
              <a:ext uri="{FF2B5EF4-FFF2-40B4-BE49-F238E27FC236}">
                <a16:creationId xmlns="" xmlns:a16="http://schemas.microsoft.com/office/drawing/2014/main" id="{E21ADB3D-AD65-44B4-847D-5E90E90A5D16}"/>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 xmlns:a16="http://schemas.microsoft.com/office/drawing/2014/main" id="{CF580C70-814C-4845-B645-919BFFBD16B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6">
              <a:extLst>
                <a:ext uri="{FF2B5EF4-FFF2-40B4-BE49-F238E27FC236}">
                  <a16:creationId xmlns="" xmlns:a16="http://schemas.microsoft.com/office/drawing/2014/main" id="{34D7BF57-4CAA-45B2-9EF0-0AA1FCF70B1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 xmlns:a16="http://schemas.microsoft.com/office/drawing/2014/main" id="{7886F306-C03A-40C6-8FD5-DCE3D4595D6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 xmlns:a16="http://schemas.microsoft.com/office/drawing/2014/main" id="{2FDC9A36-C7C3-47D7-A64E-ED25C47EC70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 xmlns:a16="http://schemas.microsoft.com/office/drawing/2014/main" id="{BB19BC37-158A-43DC-9A9E-E45CC71954D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 xmlns:a16="http://schemas.microsoft.com/office/drawing/2014/main" id="{077654CC-108F-48D5-B5E9-437F164F52A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 xmlns:a16="http://schemas.microsoft.com/office/drawing/2014/main" id="{A3CF3A63-1C1E-4E85-A78A-FDC16431E3A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 xmlns:a16="http://schemas.microsoft.com/office/drawing/2014/main" id="{8740FC9A-72DD-4D9B-BA25-1CCED135240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 xmlns:a16="http://schemas.microsoft.com/office/drawing/2014/main" id="{7FBF5743-F2AE-4D0D-BCD1-01F7686D012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 xmlns:a16="http://schemas.microsoft.com/office/drawing/2014/main" id="{CED32316-D4F7-4795-BBE0-DEBB60E27CE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 xmlns:a16="http://schemas.microsoft.com/office/drawing/2014/main" id="{583B23C9-B9B7-4E93-9538-CBE316F83FD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 xmlns:a16="http://schemas.microsoft.com/office/drawing/2014/main" id="{5B144260-9F2C-4ADB-A37C-1CFB4B428B1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 xmlns:a16="http://schemas.microsoft.com/office/drawing/2014/main" id="{53FF918D-79D3-4F55-A68C-0DD5880DABD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 xmlns:a16="http://schemas.microsoft.com/office/drawing/2014/main" id="{B9FC1440-933F-44FE-8D77-4827DD0F99A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 xmlns:a16="http://schemas.microsoft.com/office/drawing/2014/main" id="{0F67F308-A67C-4D2E-B081-59BB31D8EC5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 xmlns:a16="http://schemas.microsoft.com/office/drawing/2014/main" id="{80112F01-90EB-4AEC-A39C-5C6875FFB99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 xmlns:a16="http://schemas.microsoft.com/office/drawing/2014/main" id="{893F6B05-90EB-4C75-A0F0-C7247553BD8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 xmlns:a16="http://schemas.microsoft.com/office/drawing/2014/main" id="{227B563B-E0C0-4D81-966D-B5E2DBAAE8B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 xmlns:a16="http://schemas.microsoft.com/office/drawing/2014/main" id="{130DF93D-D1FF-477A-BDCE-C8B01C3B476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 xmlns:a16="http://schemas.microsoft.com/office/drawing/2014/main" id="{44ED67A1-C6FE-4AC8-8473-11DAC03DCD3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 xmlns:a16="http://schemas.microsoft.com/office/drawing/2014/main" id="{213A54F3-15FA-4C8F-8ABF-CE77E721965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3" name="Group 32">
            <a:extLst>
              <a:ext uri="{FF2B5EF4-FFF2-40B4-BE49-F238E27FC236}">
                <a16:creationId xmlns="" xmlns:a16="http://schemas.microsoft.com/office/drawing/2014/main" id="{5F8A7F7F-DD1A-4F41-98AC-B9CE2A620CD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800144" y="1699589"/>
            <a:ext cx="3674476" cy="3470421"/>
            <a:chOff x="697883" y="1816768"/>
            <a:chExt cx="3674476" cy="3470421"/>
          </a:xfrm>
        </p:grpSpPr>
        <p:sp>
          <p:nvSpPr>
            <p:cNvPr id="34" name="Rectangle 33">
              <a:extLst>
                <a:ext uri="{FF2B5EF4-FFF2-40B4-BE49-F238E27FC236}">
                  <a16:creationId xmlns="" xmlns:a16="http://schemas.microsoft.com/office/drawing/2014/main" id="{CEF47228-EB7C-4EBA-BE01-DA6CB241028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Isosceles Triangle 22">
              <a:extLst>
                <a:ext uri="{FF2B5EF4-FFF2-40B4-BE49-F238E27FC236}">
                  <a16:creationId xmlns="" xmlns:a16="http://schemas.microsoft.com/office/drawing/2014/main" id="{3D2FD25A-EFFD-4F5C-9258-981F5907DE2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 xmlns:a16="http://schemas.microsoft.com/office/drawing/2014/main" id="{DCF573BC-A06F-4036-A3A8-9D07DDE6225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 xmlns:a16="http://schemas.microsoft.com/office/drawing/2014/main" id="{E16D232E-4CDC-4F4E-BDC0-8F0982FD21B2}"/>
              </a:ext>
            </a:extLst>
          </p:cNvPr>
          <p:cNvSpPr>
            <a:spLocks noGrp="1"/>
          </p:cNvSpPr>
          <p:nvPr>
            <p:ph type="title"/>
          </p:nvPr>
        </p:nvSpPr>
        <p:spPr>
          <a:xfrm>
            <a:off x="904877" y="2415322"/>
            <a:ext cx="3451730" cy="2399869"/>
          </a:xfrm>
        </p:spPr>
        <p:txBody>
          <a:bodyPr>
            <a:normAutofit/>
          </a:bodyPr>
          <a:lstStyle/>
          <a:p>
            <a:pPr algn="ctr"/>
            <a:r>
              <a:rPr lang="en-US" sz="4000">
                <a:solidFill>
                  <a:srgbClr val="FFFFFF"/>
                </a:solidFill>
              </a:rPr>
              <a:t>Future work</a:t>
            </a:r>
          </a:p>
        </p:txBody>
      </p:sp>
      <p:sp>
        <p:nvSpPr>
          <p:cNvPr id="44" name="Content Placeholder 2">
            <a:extLst>
              <a:ext uri="{FF2B5EF4-FFF2-40B4-BE49-F238E27FC236}">
                <a16:creationId xmlns="" xmlns:a16="http://schemas.microsoft.com/office/drawing/2014/main" id="{FEECB62B-B659-4FE0-A931-A4AD7F931455}"/>
              </a:ext>
            </a:extLst>
          </p:cNvPr>
          <p:cNvSpPr>
            <a:spLocks noGrp="1"/>
          </p:cNvSpPr>
          <p:nvPr>
            <p:ph idx="1"/>
          </p:nvPr>
        </p:nvSpPr>
        <p:spPr>
          <a:xfrm>
            <a:off x="5105400" y="1833369"/>
            <a:ext cx="6281928" cy="4699191"/>
          </a:xfrm>
        </p:spPr>
        <p:txBody>
          <a:bodyPr anchor="ctr">
            <a:normAutofit/>
          </a:bodyPr>
          <a:lstStyle/>
          <a:p>
            <a:r>
              <a:rPr lang="en-US" sz="2000" dirty="0"/>
              <a:t>We have been using simple neural networks and need to investigate other methods</a:t>
            </a:r>
          </a:p>
          <a:p>
            <a:r>
              <a:rPr lang="en-US" sz="2000" dirty="0"/>
              <a:t>We need to investigate other DA schemes and understand the possible challenges using functions which come from machine learning</a:t>
            </a:r>
          </a:p>
          <a:p>
            <a:r>
              <a:rPr lang="en-US" sz="2000" dirty="0"/>
              <a:t>We need to gather a training data set specific for sea ice and get acquainted with a numerical model for sea ice</a:t>
            </a:r>
          </a:p>
          <a:p>
            <a:endParaRPr lang="en-US" sz="2000" dirty="0"/>
          </a:p>
          <a:p>
            <a:endParaRPr lang="en-US" sz="2000" dirty="0"/>
          </a:p>
          <a:p>
            <a:endParaRPr lang="en-US" sz="2000" dirty="0"/>
          </a:p>
          <a:p>
            <a:endParaRPr lang="en-US" sz="2000" dirty="0"/>
          </a:p>
        </p:txBody>
      </p:sp>
    </p:spTree>
    <p:extLst>
      <p:ext uri="{BB962C8B-B14F-4D97-AF65-F5344CB8AC3E}">
        <p14:creationId xmlns:p14="http://schemas.microsoft.com/office/powerpoint/2010/main" val="1665168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06539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1" name="Freeform 48">
            <a:extLst>
              <a:ext uri="{FF2B5EF4-FFF2-40B4-BE49-F238E27FC236}">
                <a16:creationId xmlns="" xmlns:a16="http://schemas.microsoft.com/office/drawing/2014/main" id="{AE7446D0-1ECD-41DE-B419-58C86D37ECB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666874" y="0"/>
            <a:ext cx="6519834" cy="6858000"/>
          </a:xfrm>
          <a:custGeom>
            <a:avLst/>
            <a:gdLst>
              <a:gd name="connsiteX0" fmla="*/ 3176153 w 6519834"/>
              <a:gd name="connsiteY0" fmla="*/ 0 h 6858000"/>
              <a:gd name="connsiteX1" fmla="*/ 6519834 w 6519834"/>
              <a:gd name="connsiteY1" fmla="*/ 0 h 6858000"/>
              <a:gd name="connsiteX2" fmla="*/ 6519834 w 6519834"/>
              <a:gd name="connsiteY2" fmla="*/ 6858000 h 6858000"/>
              <a:gd name="connsiteX3" fmla="*/ 0 w 651983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19834" h="6858000">
                <a:moveTo>
                  <a:pt x="3176153" y="0"/>
                </a:moveTo>
                <a:lnTo>
                  <a:pt x="6519834" y="0"/>
                </a:lnTo>
                <a:lnTo>
                  <a:pt x="6519834" y="6858000"/>
                </a:lnTo>
                <a:lnTo>
                  <a:pt x="0" y="6858000"/>
                </a:lnTo>
                <a:close/>
              </a:path>
            </a:pathLst>
          </a:custGeom>
          <a:solidFill>
            <a:srgbClr val="89898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AA379C33-2525-40DC-A112-DF61731DE4A5}"/>
              </a:ext>
            </a:extLst>
          </p:cNvPr>
          <p:cNvSpPr>
            <a:spLocks noGrp="1"/>
          </p:cNvSpPr>
          <p:nvPr>
            <p:ph type="title"/>
          </p:nvPr>
        </p:nvSpPr>
        <p:spPr>
          <a:xfrm>
            <a:off x="628650" y="2245810"/>
            <a:ext cx="6394450" cy="1355750"/>
          </a:xfrm>
        </p:spPr>
        <p:txBody>
          <a:bodyPr vert="horz" lIns="91440" tIns="45720" rIns="91440" bIns="45720" rtlCol="0" anchor="b">
            <a:normAutofit fontScale="90000"/>
          </a:bodyPr>
          <a:lstStyle/>
          <a:p>
            <a:r>
              <a:rPr lang="en-US" sz="5400" dirty="0"/>
              <a:t>Thank You	MCRN, AIM</a:t>
            </a:r>
          </a:p>
        </p:txBody>
      </p:sp>
      <p:sp>
        <p:nvSpPr>
          <p:cNvPr id="73" name="Freeform 44">
            <a:extLst>
              <a:ext uri="{FF2B5EF4-FFF2-40B4-BE49-F238E27FC236}">
                <a16:creationId xmlns="" xmlns:a16="http://schemas.microsoft.com/office/drawing/2014/main" id="{AC795A7F-5B31-4FB1-B065-3E746F34E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8682160" cy="2130951"/>
          </a:xfrm>
          <a:custGeom>
            <a:avLst/>
            <a:gdLst>
              <a:gd name="connsiteX0" fmla="*/ 0 w 8682160"/>
              <a:gd name="connsiteY0" fmla="*/ 0 h 2130951"/>
              <a:gd name="connsiteX1" fmla="*/ 838200 w 8682160"/>
              <a:gd name="connsiteY1" fmla="*/ 0 h 2130951"/>
              <a:gd name="connsiteX2" fmla="*/ 3368820 w 8682160"/>
              <a:gd name="connsiteY2" fmla="*/ 0 h 2130951"/>
              <a:gd name="connsiteX3" fmla="*/ 3581400 w 8682160"/>
              <a:gd name="connsiteY3" fmla="*/ 0 h 2130951"/>
              <a:gd name="connsiteX4" fmla="*/ 4207020 w 8682160"/>
              <a:gd name="connsiteY4" fmla="*/ 0 h 2130951"/>
              <a:gd name="connsiteX5" fmla="*/ 4419600 w 8682160"/>
              <a:gd name="connsiteY5" fmla="*/ 0 h 2130951"/>
              <a:gd name="connsiteX6" fmla="*/ 4443641 w 8682160"/>
              <a:gd name="connsiteY6" fmla="*/ 0 h 2130951"/>
              <a:gd name="connsiteX7" fmla="*/ 5281841 w 8682160"/>
              <a:gd name="connsiteY7" fmla="*/ 0 h 2130951"/>
              <a:gd name="connsiteX8" fmla="*/ 5281841 w 8682160"/>
              <a:gd name="connsiteY8" fmla="*/ 478 h 2130951"/>
              <a:gd name="connsiteX9" fmla="*/ 7843960 w 8682160"/>
              <a:gd name="connsiteY9" fmla="*/ 478 h 2130951"/>
              <a:gd name="connsiteX10" fmla="*/ 8682160 w 8682160"/>
              <a:gd name="connsiteY10" fmla="*/ 478 h 2130951"/>
              <a:gd name="connsiteX11" fmla="*/ 7695472 w 8682160"/>
              <a:gd name="connsiteY11" fmla="*/ 2130951 h 2130951"/>
              <a:gd name="connsiteX12" fmla="*/ 6857272 w 8682160"/>
              <a:gd name="connsiteY12" fmla="*/ 2130951 h 2130951"/>
              <a:gd name="connsiteX13" fmla="*/ 4419600 w 8682160"/>
              <a:gd name="connsiteY13" fmla="*/ 2130951 h 2130951"/>
              <a:gd name="connsiteX14" fmla="*/ 4207020 w 8682160"/>
              <a:gd name="connsiteY14" fmla="*/ 2130951 h 2130951"/>
              <a:gd name="connsiteX15" fmla="*/ 3581400 w 8682160"/>
              <a:gd name="connsiteY15" fmla="*/ 2130951 h 2130951"/>
              <a:gd name="connsiteX16" fmla="*/ 3368820 w 8682160"/>
              <a:gd name="connsiteY16" fmla="*/ 2130951 h 2130951"/>
              <a:gd name="connsiteX17" fmla="*/ 838200 w 8682160"/>
              <a:gd name="connsiteY17" fmla="*/ 2130951 h 2130951"/>
              <a:gd name="connsiteX18" fmla="*/ 0 w 8682160"/>
              <a:gd name="connsiteY18"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82160" h="2130951">
                <a:moveTo>
                  <a:pt x="0" y="0"/>
                </a:moveTo>
                <a:lnTo>
                  <a:pt x="838200" y="0"/>
                </a:lnTo>
                <a:lnTo>
                  <a:pt x="3368820" y="0"/>
                </a:lnTo>
                <a:lnTo>
                  <a:pt x="3581400" y="0"/>
                </a:lnTo>
                <a:lnTo>
                  <a:pt x="4207020" y="0"/>
                </a:lnTo>
                <a:lnTo>
                  <a:pt x="4419600" y="0"/>
                </a:lnTo>
                <a:lnTo>
                  <a:pt x="4443641" y="0"/>
                </a:lnTo>
                <a:lnTo>
                  <a:pt x="5281841" y="0"/>
                </a:lnTo>
                <a:lnTo>
                  <a:pt x="5281841" y="478"/>
                </a:lnTo>
                <a:lnTo>
                  <a:pt x="7843960" y="478"/>
                </a:lnTo>
                <a:lnTo>
                  <a:pt x="8682160" y="478"/>
                </a:lnTo>
                <a:lnTo>
                  <a:pt x="7695472" y="2130951"/>
                </a:lnTo>
                <a:lnTo>
                  <a:pt x="6857272" y="2130951"/>
                </a:lnTo>
                <a:lnTo>
                  <a:pt x="4419600" y="2130951"/>
                </a:lnTo>
                <a:lnTo>
                  <a:pt x="4207020" y="2130951"/>
                </a:lnTo>
                <a:lnTo>
                  <a:pt x="3581400" y="2130951"/>
                </a:lnTo>
                <a:lnTo>
                  <a:pt x="3368820" y="2130951"/>
                </a:lnTo>
                <a:lnTo>
                  <a:pt x="838200" y="2130951"/>
                </a:lnTo>
                <a:lnTo>
                  <a:pt x="0" y="2130951"/>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result for nsf">
            <a:extLst>
              <a:ext uri="{FF2B5EF4-FFF2-40B4-BE49-F238E27FC236}">
                <a16:creationId xmlns="" xmlns:a16="http://schemas.microsoft.com/office/drawing/2014/main" id="{880E0E9C-FE53-4D14-96A7-3FDA3BC5F3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7285" y="643467"/>
            <a:ext cx="2705099" cy="2705099"/>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45">
            <a:extLst>
              <a:ext uri="{FF2B5EF4-FFF2-40B4-BE49-F238E27FC236}">
                <a16:creationId xmlns="" xmlns:a16="http://schemas.microsoft.com/office/drawing/2014/main" id="{B9D8496E-C924-4F8E-A90C-022E287565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4683319"/>
            <a:ext cx="6535924" cy="2174681"/>
          </a:xfrm>
          <a:custGeom>
            <a:avLst/>
            <a:gdLst>
              <a:gd name="connsiteX0" fmla="*/ 0 w 6535924"/>
              <a:gd name="connsiteY0" fmla="*/ 0 h 2174681"/>
              <a:gd name="connsiteX1" fmla="*/ 838200 w 6535924"/>
              <a:gd name="connsiteY1" fmla="*/ 0 h 2174681"/>
              <a:gd name="connsiteX2" fmla="*/ 5697724 w 6535924"/>
              <a:gd name="connsiteY2" fmla="*/ 0 h 2174681"/>
              <a:gd name="connsiteX3" fmla="*/ 6535924 w 6535924"/>
              <a:gd name="connsiteY3" fmla="*/ 0 h 2174681"/>
              <a:gd name="connsiteX4" fmla="*/ 5528762 w 6535924"/>
              <a:gd name="connsiteY4" fmla="*/ 2174681 h 2174681"/>
              <a:gd name="connsiteX5" fmla="*/ 4690562 w 6535924"/>
              <a:gd name="connsiteY5" fmla="*/ 2174681 h 2174681"/>
              <a:gd name="connsiteX6" fmla="*/ 967037 w 6535924"/>
              <a:gd name="connsiteY6" fmla="*/ 2174681 h 2174681"/>
              <a:gd name="connsiteX7" fmla="*/ 838200 w 6535924"/>
              <a:gd name="connsiteY7" fmla="*/ 2174681 h 2174681"/>
              <a:gd name="connsiteX8" fmla="*/ 128837 w 6535924"/>
              <a:gd name="connsiteY8" fmla="*/ 2174681 h 2174681"/>
              <a:gd name="connsiteX9" fmla="*/ 0 w 6535924"/>
              <a:gd name="connsiteY9" fmla="*/ 2174681 h 217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35924" h="2174681">
                <a:moveTo>
                  <a:pt x="0" y="0"/>
                </a:moveTo>
                <a:lnTo>
                  <a:pt x="838200" y="0"/>
                </a:lnTo>
                <a:lnTo>
                  <a:pt x="5697724" y="0"/>
                </a:lnTo>
                <a:lnTo>
                  <a:pt x="6535924" y="0"/>
                </a:lnTo>
                <a:lnTo>
                  <a:pt x="5528762" y="2174681"/>
                </a:lnTo>
                <a:lnTo>
                  <a:pt x="4690562" y="2174681"/>
                </a:lnTo>
                <a:lnTo>
                  <a:pt x="967037" y="2174681"/>
                </a:lnTo>
                <a:lnTo>
                  <a:pt x="838200" y="2174681"/>
                </a:lnTo>
                <a:lnTo>
                  <a:pt x="128837" y="2174681"/>
                </a:lnTo>
                <a:lnTo>
                  <a:pt x="0" y="2174681"/>
                </a:lnTo>
                <a:close/>
              </a:path>
            </a:pathLst>
          </a:cu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Content Placeholder 3">
            <a:extLst>
              <a:ext uri="{FF2B5EF4-FFF2-40B4-BE49-F238E27FC236}">
                <a16:creationId xmlns="" xmlns:a16="http://schemas.microsoft.com/office/drawing/2014/main" id="{529489F2-1CD4-487A-BE42-7C57F7FCAC43}"/>
              </a:ext>
            </a:extLst>
          </p:cNvPr>
          <p:cNvPicPr>
            <a:picLocks noGrp="1" noChangeAspect="1"/>
          </p:cNvPicPr>
          <p:nvPr>
            <p:ph idx="1"/>
          </p:nvPr>
        </p:nvPicPr>
        <p:blipFill>
          <a:blip r:embed="rId3"/>
          <a:stretch>
            <a:fillRect/>
          </a:stretch>
        </p:blipFill>
        <p:spPr>
          <a:xfrm>
            <a:off x="7613650" y="3752056"/>
            <a:ext cx="3934884" cy="2321581"/>
          </a:xfrm>
          <a:prstGeom prst="rect">
            <a:avLst/>
          </a:prstGeom>
        </p:spPr>
      </p:pic>
      <p:sp>
        <p:nvSpPr>
          <p:cNvPr id="7" name="AutoShape 8" descr="Image result for american institute of mathematics">
            <a:extLst>
              <a:ext uri="{FF2B5EF4-FFF2-40B4-BE49-F238E27FC236}">
                <a16:creationId xmlns="" xmlns:a16="http://schemas.microsoft.com/office/drawing/2014/main" id="{5B0B3132-21BD-4FFF-8889-88DC276EAEE9}"/>
              </a:ext>
            </a:extLst>
          </p:cNvPr>
          <p:cNvSpPr>
            <a:spLocks noChangeAspect="1" noChangeArrowheads="1"/>
          </p:cNvSpPr>
          <p:nvPr/>
        </p:nvSpPr>
        <p:spPr bwMode="auto">
          <a:xfrm>
            <a:off x="4350936" y="3276600"/>
            <a:ext cx="1897464" cy="189746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341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50A3BB-59F3-4F78-8CA5-87EA51B216C9}"/>
              </a:ext>
            </a:extLst>
          </p:cNvPr>
          <p:cNvSpPr>
            <a:spLocks noGrp="1"/>
          </p:cNvSpPr>
          <p:nvPr>
            <p:ph type="title"/>
          </p:nvPr>
        </p:nvSpPr>
        <p:spPr>
          <a:xfrm>
            <a:off x="94129" y="125507"/>
            <a:ext cx="4630271" cy="762000"/>
          </a:xfrm>
        </p:spPr>
        <p:txBody>
          <a:bodyPr/>
          <a:lstStyle/>
          <a:p>
            <a:r>
              <a:rPr lang="en-US" dirty="0"/>
              <a:t>Passive Microwave</a:t>
            </a:r>
          </a:p>
        </p:txBody>
      </p:sp>
      <p:pic>
        <p:nvPicPr>
          <p:cNvPr id="4" name="Picture 3">
            <a:extLst>
              <a:ext uri="{FF2B5EF4-FFF2-40B4-BE49-F238E27FC236}">
                <a16:creationId xmlns="" xmlns:a16="http://schemas.microsoft.com/office/drawing/2014/main" id="{CDD19ADA-19C2-4DB3-BD8E-08AB4CD1ED36}"/>
              </a:ext>
            </a:extLst>
          </p:cNvPr>
          <p:cNvPicPr>
            <a:picLocks noChangeAspect="1"/>
          </p:cNvPicPr>
          <p:nvPr/>
        </p:nvPicPr>
        <p:blipFill>
          <a:blip r:embed="rId2"/>
          <a:stretch>
            <a:fillRect/>
          </a:stretch>
        </p:blipFill>
        <p:spPr>
          <a:xfrm>
            <a:off x="8095129" y="365125"/>
            <a:ext cx="3878687" cy="3962400"/>
          </a:xfrm>
          <a:prstGeom prst="rect">
            <a:avLst/>
          </a:prstGeom>
        </p:spPr>
      </p:pic>
      <p:pic>
        <p:nvPicPr>
          <p:cNvPr id="5" name="Picture 4">
            <a:extLst>
              <a:ext uri="{FF2B5EF4-FFF2-40B4-BE49-F238E27FC236}">
                <a16:creationId xmlns="" xmlns:a16="http://schemas.microsoft.com/office/drawing/2014/main" id="{44BF8B04-CD02-482B-9A68-1C1058D4A991}"/>
              </a:ext>
            </a:extLst>
          </p:cNvPr>
          <p:cNvPicPr>
            <a:picLocks noChangeAspect="1"/>
          </p:cNvPicPr>
          <p:nvPr/>
        </p:nvPicPr>
        <p:blipFill>
          <a:blip r:embed="rId3"/>
          <a:stretch>
            <a:fillRect/>
          </a:stretch>
        </p:blipFill>
        <p:spPr>
          <a:xfrm>
            <a:off x="1152525" y="4470193"/>
            <a:ext cx="10190629" cy="2251790"/>
          </a:xfrm>
          <a:prstGeom prst="rect">
            <a:avLst/>
          </a:prstGeom>
        </p:spPr>
      </p:pic>
      <p:sp>
        <p:nvSpPr>
          <p:cNvPr id="6" name="TextBox 5">
            <a:extLst>
              <a:ext uri="{FF2B5EF4-FFF2-40B4-BE49-F238E27FC236}">
                <a16:creationId xmlns="" xmlns:a16="http://schemas.microsoft.com/office/drawing/2014/main" id="{34F676CE-3BB4-4FB4-ADF4-825044639EAD}"/>
              </a:ext>
            </a:extLst>
          </p:cNvPr>
          <p:cNvSpPr txBox="1"/>
          <p:nvPr/>
        </p:nvSpPr>
        <p:spPr>
          <a:xfrm>
            <a:off x="245690" y="1387364"/>
            <a:ext cx="5665694"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The polar regions are typically cloudy restricting continuous sea ice observations in the visible spectrum.</a:t>
            </a:r>
          </a:p>
          <a:p>
            <a:pPr marL="285750" indent="-285750">
              <a:buFont typeface="Arial" panose="020B0604020202020204" pitchFamily="34" charset="0"/>
              <a:buChar char="•"/>
            </a:pPr>
            <a:r>
              <a:rPr lang="en-US" dirty="0"/>
              <a:t>Microwaves pass right through the clouds and microwave radiometry can provide continuous daily observations of sea ice concentration.</a:t>
            </a:r>
          </a:p>
          <a:p>
            <a:pPr marL="285750" indent="-285750">
              <a:buFont typeface="Arial" panose="020B0604020202020204" pitchFamily="34" charset="0"/>
              <a:buChar char="•"/>
            </a:pPr>
            <a:r>
              <a:rPr lang="en-US" dirty="0"/>
              <a:t>However, they are typically low resolution ~14-25km. </a:t>
            </a:r>
          </a:p>
          <a:p>
            <a:pPr marL="285750" indent="-285750">
              <a:buFont typeface="Arial" panose="020B0604020202020204" pitchFamily="34" charset="0"/>
              <a:buChar char="•"/>
            </a:pPr>
            <a:r>
              <a:rPr lang="en-US" dirty="0"/>
              <a:t>There is an over 30 year daily record of sea ice concentration. </a:t>
            </a:r>
          </a:p>
        </p:txBody>
      </p:sp>
    </p:spTree>
    <p:extLst>
      <p:ext uri="{BB962C8B-B14F-4D97-AF65-F5344CB8AC3E}">
        <p14:creationId xmlns:p14="http://schemas.microsoft.com/office/powerpoint/2010/main" val="1939199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1"/>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21" name="Rectangle 13">
            <a:extLst>
              <a:ext uri="{FF2B5EF4-FFF2-40B4-BE49-F238E27FC236}">
                <a16:creationId xmlns="" xmlns:a16="http://schemas.microsoft.com/office/drawing/2014/main" id="{823AC064-BC96-4F32-8AE1-B2FD38754823}"/>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ltGray">
          <a:xfrm>
            <a:off x="378068" y="4633546"/>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15">
            <a:extLst>
              <a:ext uri="{FF2B5EF4-FFF2-40B4-BE49-F238E27FC236}">
                <a16:creationId xmlns="" xmlns:a16="http://schemas.microsoft.com/office/drawing/2014/main" id="{7E7C77BC-7138-40B1-A15B-20F57A494629}"/>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2209800" y="5738691"/>
            <a:ext cx="777240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17">
            <a:extLst>
              <a:ext uri="{FF2B5EF4-FFF2-40B4-BE49-F238E27FC236}">
                <a16:creationId xmlns="" xmlns:a16="http://schemas.microsoft.com/office/drawing/2014/main" id="{DB146403-F3D6-484B-B2ED-97F9565D0370}"/>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6096000" y="477749"/>
            <a:ext cx="0" cy="3657600"/>
          </a:xfrm>
          <a:prstGeom prst="line">
            <a:avLst/>
          </a:prstGeom>
          <a:ln w="101600" cmpd="dbl">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 xmlns:a16="http://schemas.microsoft.com/office/drawing/2014/main" id="{1439A0DF-657C-4444-B654-5ADD16F8CD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9180" y="307731"/>
            <a:ext cx="10767681" cy="3997637"/>
          </a:xfrm>
          <a:prstGeom prst="rect">
            <a:avLst/>
          </a:prstGeom>
        </p:spPr>
      </p:pic>
      <p:sp>
        <p:nvSpPr>
          <p:cNvPr id="2" name="Title 1">
            <a:extLst>
              <a:ext uri="{FF2B5EF4-FFF2-40B4-BE49-F238E27FC236}">
                <a16:creationId xmlns="" xmlns:a16="http://schemas.microsoft.com/office/drawing/2014/main" id="{C14BBD7A-0F49-4FA0-8302-834E975447F7}"/>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chemeClr val="bg1"/>
                </a:solidFill>
              </a:rPr>
              <a:t>Brightness Temperature</a:t>
            </a:r>
          </a:p>
        </p:txBody>
      </p:sp>
    </p:spTree>
    <p:extLst>
      <p:ext uri="{BB962C8B-B14F-4D97-AF65-F5344CB8AC3E}">
        <p14:creationId xmlns:p14="http://schemas.microsoft.com/office/powerpoint/2010/main" val="40231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8" name="Rectangle 17">
            <a:extLst>
              <a:ext uri="{FF2B5EF4-FFF2-40B4-BE49-F238E27FC236}">
                <a16:creationId xmlns="" xmlns:a16="http://schemas.microsoft.com/office/drawing/2014/main" id="{6E13DAD0-A4B0-4817-8995-A0D346584BD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ltGray">
          <a:xfrm>
            <a:off x="4708357" y="3509963"/>
            <a:ext cx="7092215" cy="2967839"/>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 xmlns:a16="http://schemas.microsoft.com/office/drawing/2014/main" id="{59F9672C-557D-4871-B58C-7874589D7F8C}"/>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5138287" y="5443086"/>
            <a:ext cx="640080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 xmlns:a16="http://schemas.microsoft.com/office/drawing/2014/main" id="{D99706B5-7244-4549-97D2-21A51CA0C694}"/>
              </a:ext>
            </a:extLst>
          </p:cNvPr>
          <p:cNvPicPr>
            <a:picLocks noChangeAspect="1"/>
          </p:cNvPicPr>
          <p:nvPr/>
        </p:nvPicPr>
        <p:blipFill rotWithShape="1">
          <a:blip r:embed="rId2">
            <a:extLst>
              <a:ext uri="{28A0092B-C50C-407E-A947-70E740481C1C}">
                <a14:useLocalDpi xmlns:a14="http://schemas.microsoft.com/office/drawing/2010/main" val="0"/>
              </a:ext>
            </a:extLst>
          </a:blip>
          <a:srcRect l="15997" r="39315" b="-2"/>
          <a:stretch/>
        </p:blipFill>
        <p:spPr>
          <a:xfrm>
            <a:off x="317635" y="321733"/>
            <a:ext cx="4160452" cy="6214534"/>
          </a:xfrm>
          <a:prstGeom prst="rect">
            <a:avLst/>
          </a:prstGeom>
        </p:spPr>
      </p:pic>
      <p:pic>
        <p:nvPicPr>
          <p:cNvPr id="7" name="Picture 6">
            <a:extLst>
              <a:ext uri="{FF2B5EF4-FFF2-40B4-BE49-F238E27FC236}">
                <a16:creationId xmlns="" xmlns:a16="http://schemas.microsoft.com/office/drawing/2014/main" id="{C6C68A9E-25C3-41B1-A08A-23C9E90F688A}"/>
              </a:ext>
            </a:extLst>
          </p:cNvPr>
          <p:cNvPicPr>
            <a:picLocks noChangeAspect="1"/>
          </p:cNvPicPr>
          <p:nvPr/>
        </p:nvPicPr>
        <p:blipFill rotWithShape="1">
          <a:blip r:embed="rId3">
            <a:extLst>
              <a:ext uri="{28A0092B-C50C-407E-A947-70E740481C1C}">
                <a14:useLocalDpi xmlns:a14="http://schemas.microsoft.com/office/drawing/2010/main" val="0"/>
              </a:ext>
            </a:extLst>
          </a:blip>
          <a:srcRect l="11059" r="10393" b="-2"/>
          <a:stretch/>
        </p:blipFill>
        <p:spPr>
          <a:xfrm>
            <a:off x="4638955" y="321733"/>
            <a:ext cx="3539976" cy="2985818"/>
          </a:xfrm>
          <a:prstGeom prst="rect">
            <a:avLst/>
          </a:prstGeom>
        </p:spPr>
      </p:pic>
      <p:pic>
        <p:nvPicPr>
          <p:cNvPr id="5" name="Picture 4">
            <a:extLst>
              <a:ext uri="{FF2B5EF4-FFF2-40B4-BE49-F238E27FC236}">
                <a16:creationId xmlns="" xmlns:a16="http://schemas.microsoft.com/office/drawing/2014/main" id="{1BFBA432-2814-4A4A-986A-95FCB5D2E50F}"/>
              </a:ext>
            </a:extLst>
          </p:cNvPr>
          <p:cNvPicPr>
            <a:picLocks noChangeAspect="1"/>
          </p:cNvPicPr>
          <p:nvPr/>
        </p:nvPicPr>
        <p:blipFill rotWithShape="1">
          <a:blip r:embed="rId4">
            <a:extLst>
              <a:ext uri="{28A0092B-C50C-407E-A947-70E740481C1C}">
                <a14:useLocalDpi xmlns:a14="http://schemas.microsoft.com/office/drawing/2010/main" val="0"/>
              </a:ext>
            </a:extLst>
          </a:blip>
          <a:srcRect l="7587" r="13670" b="1"/>
          <a:stretch/>
        </p:blipFill>
        <p:spPr>
          <a:xfrm>
            <a:off x="8348570" y="321734"/>
            <a:ext cx="3535590" cy="2985818"/>
          </a:xfrm>
          <a:prstGeom prst="rect">
            <a:avLst/>
          </a:prstGeom>
        </p:spPr>
      </p:pic>
      <p:sp>
        <p:nvSpPr>
          <p:cNvPr id="2" name="Title 1">
            <a:extLst>
              <a:ext uri="{FF2B5EF4-FFF2-40B4-BE49-F238E27FC236}">
                <a16:creationId xmlns="" xmlns:a16="http://schemas.microsoft.com/office/drawing/2014/main" id="{6535DF31-02A8-421E-8563-450A03C28EF3}"/>
              </a:ext>
            </a:extLst>
          </p:cNvPr>
          <p:cNvSpPr>
            <a:spLocks noGrp="1"/>
          </p:cNvSpPr>
          <p:nvPr>
            <p:ph type="title"/>
          </p:nvPr>
        </p:nvSpPr>
        <p:spPr>
          <a:xfrm>
            <a:off x="5021821" y="3812954"/>
            <a:ext cx="6465287" cy="1516014"/>
          </a:xfrm>
        </p:spPr>
        <p:txBody>
          <a:bodyPr vert="horz" lIns="91440" tIns="45720" rIns="91440" bIns="45720" rtlCol="0" anchor="b">
            <a:normAutofit/>
          </a:bodyPr>
          <a:lstStyle/>
          <a:p>
            <a:r>
              <a:rPr lang="en-US" sz="4800" kern="1200" dirty="0">
                <a:solidFill>
                  <a:schemeClr val="bg1"/>
                </a:solidFill>
                <a:latin typeface="+mj-lt"/>
                <a:ea typeface="+mj-ea"/>
                <a:cs typeface="+mj-cs"/>
              </a:rPr>
              <a:t>Melt ponds!</a:t>
            </a:r>
          </a:p>
        </p:txBody>
      </p:sp>
    </p:spTree>
    <p:extLst>
      <p:ext uri="{BB962C8B-B14F-4D97-AF65-F5344CB8AC3E}">
        <p14:creationId xmlns:p14="http://schemas.microsoft.com/office/powerpoint/2010/main" val="31653542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24D091FA-D081-4FF5-88A1-6B93F05B53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69238" y="1757759"/>
            <a:ext cx="5668516" cy="3800927"/>
          </a:xfrm>
          <a:prstGeom prst="rect">
            <a:avLst/>
          </a:prstGeom>
        </p:spPr>
      </p:pic>
      <p:sp>
        <p:nvSpPr>
          <p:cNvPr id="2" name="Title 1">
            <a:extLst>
              <a:ext uri="{FF2B5EF4-FFF2-40B4-BE49-F238E27FC236}">
                <a16:creationId xmlns="" xmlns:a16="http://schemas.microsoft.com/office/drawing/2014/main" id="{0978D0D5-04F6-4F1A-81C7-7C2814A01E0B}"/>
              </a:ext>
            </a:extLst>
          </p:cNvPr>
          <p:cNvSpPr>
            <a:spLocks noGrp="1"/>
          </p:cNvSpPr>
          <p:nvPr>
            <p:ph type="title"/>
          </p:nvPr>
        </p:nvSpPr>
        <p:spPr>
          <a:xfrm>
            <a:off x="0" y="0"/>
            <a:ext cx="3498056" cy="692150"/>
          </a:xfrm>
        </p:spPr>
        <p:txBody>
          <a:bodyPr>
            <a:normAutofit fontScale="90000"/>
          </a:bodyPr>
          <a:lstStyle/>
          <a:p>
            <a:r>
              <a:rPr lang="en-US" dirty="0"/>
              <a:t>Basically…</a:t>
            </a:r>
          </a:p>
        </p:txBody>
      </p:sp>
      <mc:AlternateContent xmlns:mc="http://schemas.openxmlformats.org/markup-compatibility/2006" xmlns:a14="http://schemas.microsoft.com/office/drawing/2010/main">
        <mc:Choice Requires="a14">
          <p:sp>
            <p:nvSpPr>
              <p:cNvPr id="10" name="TextBox 9">
                <a:extLst>
                  <a:ext uri="{FF2B5EF4-FFF2-40B4-BE49-F238E27FC236}">
                    <a16:creationId xmlns="" xmlns:a16="http://schemas.microsoft.com/office/drawing/2014/main" id="{308C473B-BFAC-4C54-85AF-2CD4647472AB}"/>
                  </a:ext>
                </a:extLst>
              </p:cNvPr>
              <p:cNvSpPr txBox="1"/>
              <p:nvPr/>
            </p:nvSpPr>
            <p:spPr>
              <a:xfrm>
                <a:off x="4630805" y="3100128"/>
                <a:ext cx="2735749" cy="657744"/>
              </a:xfrm>
              <a:prstGeom prst="rect">
                <a:avLst/>
              </a:prstGeom>
              <a:noFill/>
            </p:spPr>
            <p:txBody>
              <a:bodyPr wrap="none" rtlCol="0">
                <a:spAutoFit/>
              </a:bodyPr>
              <a:lstStyle/>
              <a:p>
                <a14:m>
                  <m:oMathPara xmlns=""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𝑖𝑐𝑒</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𝑇</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𝑠𝑐𝑒𝑛𝑒</m:t>
                              </m:r>
                            </m:sub>
                          </m:sSub>
                          <m:r>
                            <a:rPr lang="en-US" b="0" i="1" smtClean="0">
                              <a:latin typeface="Cambria Math" panose="02040503050406030204" pitchFamily="18" charset="0"/>
                            </a:rPr>
                            <m:t>−</m:t>
                          </m:r>
                          <m:r>
                            <a:rPr lang="en-US" b="0" i="1" smtClean="0">
                              <a:latin typeface="Cambria Math" panose="02040503050406030204" pitchFamily="18" charset="0"/>
                            </a:rPr>
                            <m:t>𝑇</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𝑤𝑎𝑡𝑒𝑟</m:t>
                              </m:r>
                            </m:sub>
                          </m:sSub>
                        </m:num>
                        <m:den>
                          <m:r>
                            <a:rPr lang="en-US" b="0" i="1" smtClean="0">
                              <a:latin typeface="Cambria Math" panose="02040503050406030204" pitchFamily="18" charset="0"/>
                            </a:rPr>
                            <m:t>𝑇</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𝑖𝑐𝑒</m:t>
                              </m:r>
                            </m:sub>
                          </m:sSub>
                          <m:r>
                            <a:rPr lang="en-US" b="0" i="1" smtClean="0">
                              <a:latin typeface="Cambria Math" panose="02040503050406030204" pitchFamily="18" charset="0"/>
                            </a:rPr>
                            <m:t>−</m:t>
                          </m:r>
                          <m:r>
                            <a:rPr lang="en-US" b="0" i="1" smtClean="0">
                              <a:latin typeface="Cambria Math" panose="02040503050406030204" pitchFamily="18" charset="0"/>
                            </a:rPr>
                            <m:t>𝑇</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𝑤𝑎𝑡𝑒𝑟</m:t>
                              </m:r>
                            </m:sub>
                          </m:sSub>
                        </m:den>
                      </m:f>
                    </m:oMath>
                  </m:oMathPara>
                </a14:m>
                <a:endParaRPr lang="en-US" dirty="0"/>
              </a:p>
            </p:txBody>
          </p:sp>
        </mc:Choice>
        <mc:Fallback xmlns="">
          <p:sp>
            <p:nvSpPr>
              <p:cNvPr id="10" name="TextBox 9">
                <a:extLst>
                  <a:ext uri="{FF2B5EF4-FFF2-40B4-BE49-F238E27FC236}">
                    <a16:creationId xmlns:a16="http://schemas.microsoft.com/office/drawing/2014/main" id="{308C473B-BFAC-4C54-85AF-2CD4647472AB}"/>
                  </a:ext>
                </a:extLst>
              </p:cNvPr>
              <p:cNvSpPr txBox="1">
                <a:spLocks noRot="1" noChangeAspect="1" noMove="1" noResize="1" noEditPoints="1" noAdjustHandles="1" noChangeArrowheads="1" noChangeShapeType="1" noTextEdit="1"/>
              </p:cNvSpPr>
              <p:nvPr/>
            </p:nvSpPr>
            <p:spPr>
              <a:xfrm>
                <a:off x="4630805" y="3100128"/>
                <a:ext cx="2735749" cy="657744"/>
              </a:xfrm>
              <a:prstGeom prst="rect">
                <a:avLst/>
              </a:prstGeom>
              <a:blipFill>
                <a:blip r:embed="rId3"/>
                <a:stretch>
                  <a:fillRect/>
                </a:stretch>
              </a:blipFill>
            </p:spPr>
            <p:txBody>
              <a:bodyPr/>
              <a:lstStyle/>
              <a:p>
                <a:r>
                  <a:rPr lang="en-US">
                    <a:noFill/>
                  </a:rPr>
                  <a:t> </a:t>
                </a:r>
              </a:p>
            </p:txBody>
          </p:sp>
        </mc:Fallback>
      </mc:AlternateContent>
      <p:pic>
        <p:nvPicPr>
          <p:cNvPr id="9" name="Picture 8">
            <a:extLst>
              <a:ext uri="{FF2B5EF4-FFF2-40B4-BE49-F238E27FC236}">
                <a16:creationId xmlns="" xmlns:a16="http://schemas.microsoft.com/office/drawing/2014/main" id="{1166F1DD-E48C-4772-8D2A-75A8DA85FB99}"/>
              </a:ext>
            </a:extLst>
          </p:cNvPr>
          <p:cNvPicPr>
            <a:picLocks noChangeAspect="1"/>
          </p:cNvPicPr>
          <p:nvPr/>
        </p:nvPicPr>
        <p:blipFill rotWithShape="1">
          <a:blip r:embed="rId4">
            <a:extLst>
              <a:ext uri="{28A0092B-C50C-407E-A947-70E740481C1C}">
                <a14:useLocalDpi xmlns:a14="http://schemas.microsoft.com/office/drawing/2010/main" val="0"/>
              </a:ext>
            </a:extLst>
          </a:blip>
          <a:srcRect l="15997" r="39315" b="-2"/>
          <a:stretch/>
        </p:blipFill>
        <p:spPr>
          <a:xfrm>
            <a:off x="7686989" y="823964"/>
            <a:ext cx="3794909" cy="5668517"/>
          </a:xfrm>
          <a:prstGeom prst="rect">
            <a:avLst/>
          </a:prstGeom>
        </p:spPr>
      </p:pic>
      <p:sp>
        <p:nvSpPr>
          <p:cNvPr id="6" name="TextBox 5">
            <a:extLst>
              <a:ext uri="{FF2B5EF4-FFF2-40B4-BE49-F238E27FC236}">
                <a16:creationId xmlns="" xmlns:a16="http://schemas.microsoft.com/office/drawing/2014/main" id="{A6B437BB-8E6A-4E0A-AE45-9F4F26C627A4}"/>
              </a:ext>
            </a:extLst>
          </p:cNvPr>
          <p:cNvSpPr txBox="1"/>
          <p:nvPr/>
        </p:nvSpPr>
        <p:spPr>
          <a:xfrm>
            <a:off x="5853165" y="2175468"/>
            <a:ext cx="1552471" cy="738664"/>
          </a:xfrm>
          <a:prstGeom prst="rect">
            <a:avLst/>
          </a:prstGeom>
          <a:noFill/>
        </p:spPr>
        <p:txBody>
          <a:bodyPr wrap="square" rtlCol="0">
            <a:spAutoFit/>
          </a:bodyPr>
          <a:lstStyle/>
          <a:p>
            <a:r>
              <a:rPr lang="en-US" sz="1400" dirty="0">
                <a:solidFill>
                  <a:srgbClr val="FF0000"/>
                </a:solidFill>
              </a:rPr>
              <a:t>A combination of the ponds and water</a:t>
            </a:r>
          </a:p>
        </p:txBody>
      </p:sp>
      <p:cxnSp>
        <p:nvCxnSpPr>
          <p:cNvPr id="12" name="Straight Arrow Connector 11">
            <a:extLst>
              <a:ext uri="{FF2B5EF4-FFF2-40B4-BE49-F238E27FC236}">
                <a16:creationId xmlns="" xmlns:a16="http://schemas.microsoft.com/office/drawing/2014/main" id="{67927593-EB3A-442B-B60E-CC791DD1EE80}"/>
              </a:ext>
            </a:extLst>
          </p:cNvPr>
          <p:cNvCxnSpPr>
            <a:cxnSpLocks/>
          </p:cNvCxnSpPr>
          <p:nvPr/>
        </p:nvCxnSpPr>
        <p:spPr>
          <a:xfrm>
            <a:off x="6757516" y="2692958"/>
            <a:ext cx="195943" cy="46724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0443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eaIce_MeltPon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445" y="505219"/>
            <a:ext cx="3591695" cy="2693771"/>
          </a:xfrm>
          <a:prstGeom prst="rect">
            <a:avLst/>
          </a:prstGeom>
        </p:spPr>
      </p:pic>
      <p:pic>
        <p:nvPicPr>
          <p:cNvPr id="5" name="Picture 4" descr="SeaIce_WaterIce.jpg"/>
          <p:cNvPicPr>
            <a:picLocks noChangeAspect="1"/>
          </p:cNvPicPr>
          <p:nvPr/>
        </p:nvPicPr>
        <p:blipFill rotWithShape="1">
          <a:blip r:embed="rId3">
            <a:extLst>
              <a:ext uri="{28A0092B-C50C-407E-A947-70E740481C1C}">
                <a14:useLocalDpi xmlns:a14="http://schemas.microsoft.com/office/drawing/2010/main" val="0"/>
              </a:ext>
            </a:extLst>
          </a:blip>
          <a:srcRect l="33014"/>
          <a:stretch/>
        </p:blipFill>
        <p:spPr>
          <a:xfrm>
            <a:off x="6364013" y="505219"/>
            <a:ext cx="3591870" cy="2697480"/>
          </a:xfrm>
          <a:prstGeom prst="rect">
            <a:avLst/>
          </a:prstGeom>
        </p:spPr>
      </p:pic>
      <p:sp>
        <p:nvSpPr>
          <p:cNvPr id="6" name="TextBox 5"/>
          <p:cNvSpPr txBox="1"/>
          <p:nvPr/>
        </p:nvSpPr>
        <p:spPr>
          <a:xfrm>
            <a:off x="2239686" y="1802402"/>
            <a:ext cx="1078876" cy="646331"/>
          </a:xfrm>
          <a:prstGeom prst="rect">
            <a:avLst/>
          </a:prstGeom>
          <a:noFill/>
        </p:spPr>
        <p:txBody>
          <a:bodyPr wrap="square" rtlCol="0">
            <a:spAutoFit/>
          </a:bodyPr>
          <a:lstStyle/>
          <a:p>
            <a:r>
              <a:rPr lang="en-US" dirty="0" smtClean="0">
                <a:solidFill>
                  <a:schemeClr val="bg1"/>
                </a:solidFill>
              </a:rPr>
              <a:t>Melt Ponds</a:t>
            </a:r>
            <a:endParaRPr lang="en-US" dirty="0">
              <a:solidFill>
                <a:schemeClr val="bg1"/>
              </a:solidFill>
            </a:endParaRPr>
          </a:p>
        </p:txBody>
      </p:sp>
      <p:sp>
        <p:nvSpPr>
          <p:cNvPr id="7" name="TextBox 6"/>
          <p:cNvSpPr txBox="1"/>
          <p:nvPr/>
        </p:nvSpPr>
        <p:spPr>
          <a:xfrm>
            <a:off x="9015586" y="1258419"/>
            <a:ext cx="1078876" cy="646331"/>
          </a:xfrm>
          <a:prstGeom prst="rect">
            <a:avLst/>
          </a:prstGeom>
          <a:noFill/>
        </p:spPr>
        <p:txBody>
          <a:bodyPr wrap="square" rtlCol="0">
            <a:spAutoFit/>
          </a:bodyPr>
          <a:lstStyle/>
          <a:p>
            <a:r>
              <a:rPr lang="en-US" dirty="0" smtClean="0">
                <a:solidFill>
                  <a:schemeClr val="bg1"/>
                </a:solidFill>
              </a:rPr>
              <a:t>Open Water</a:t>
            </a:r>
            <a:endParaRPr lang="en-US" dirty="0">
              <a:solidFill>
                <a:schemeClr val="bg1"/>
              </a:solidFill>
            </a:endParaRPr>
          </a:p>
        </p:txBody>
      </p:sp>
      <p:sp>
        <p:nvSpPr>
          <p:cNvPr id="8" name="TextBox 7"/>
          <p:cNvSpPr txBox="1"/>
          <p:nvPr/>
        </p:nvSpPr>
        <p:spPr>
          <a:xfrm>
            <a:off x="3905794" y="1065055"/>
            <a:ext cx="1870964" cy="1598130"/>
          </a:xfrm>
          <a:prstGeom prst="rect">
            <a:avLst/>
          </a:prstGeom>
          <a:noFill/>
        </p:spPr>
        <p:txBody>
          <a:bodyPr wrap="square" rtlCol="0">
            <a:spAutoFit/>
          </a:bodyPr>
          <a:lstStyle/>
          <a:p>
            <a:pPr>
              <a:lnSpc>
                <a:spcPct val="130000"/>
              </a:lnSpc>
            </a:pPr>
            <a:r>
              <a:rPr lang="en-US" sz="1900" dirty="0" smtClean="0"/>
              <a:t>Concentration:</a:t>
            </a:r>
          </a:p>
          <a:p>
            <a:pPr>
              <a:lnSpc>
                <a:spcPct val="130000"/>
              </a:lnSpc>
            </a:pPr>
            <a:r>
              <a:rPr lang="en-US" sz="1900" dirty="0" smtClean="0"/>
              <a:t>Open Water: 0%</a:t>
            </a:r>
          </a:p>
          <a:p>
            <a:pPr>
              <a:lnSpc>
                <a:spcPct val="130000"/>
              </a:lnSpc>
            </a:pPr>
            <a:r>
              <a:rPr lang="en-US" sz="1900" dirty="0" smtClean="0"/>
              <a:t>Ice: 100%</a:t>
            </a:r>
          </a:p>
          <a:p>
            <a:pPr>
              <a:lnSpc>
                <a:spcPct val="130000"/>
              </a:lnSpc>
            </a:pPr>
            <a:r>
              <a:rPr lang="en-US" sz="1900" dirty="0" smtClean="0"/>
              <a:t>Melt Ponds: 40%</a:t>
            </a:r>
          </a:p>
        </p:txBody>
      </p:sp>
      <p:sp>
        <p:nvSpPr>
          <p:cNvPr id="9" name="TextBox 8"/>
          <p:cNvSpPr txBox="1"/>
          <p:nvPr/>
        </p:nvSpPr>
        <p:spPr>
          <a:xfrm>
            <a:off x="9965964" y="1149183"/>
            <a:ext cx="1870964" cy="1518877"/>
          </a:xfrm>
          <a:prstGeom prst="rect">
            <a:avLst/>
          </a:prstGeom>
          <a:noFill/>
        </p:spPr>
        <p:txBody>
          <a:bodyPr wrap="square" rtlCol="0">
            <a:spAutoFit/>
          </a:bodyPr>
          <a:lstStyle/>
          <a:p>
            <a:pPr>
              <a:lnSpc>
                <a:spcPct val="130000"/>
              </a:lnSpc>
            </a:pPr>
            <a:r>
              <a:rPr lang="en-US" dirty="0" smtClean="0"/>
              <a:t>Concentration:</a:t>
            </a:r>
          </a:p>
          <a:p>
            <a:pPr>
              <a:lnSpc>
                <a:spcPct val="130000"/>
              </a:lnSpc>
            </a:pPr>
            <a:r>
              <a:rPr lang="en-US" dirty="0" smtClean="0"/>
              <a:t>Open Water: 40%</a:t>
            </a:r>
          </a:p>
          <a:p>
            <a:pPr>
              <a:lnSpc>
                <a:spcPct val="130000"/>
              </a:lnSpc>
            </a:pPr>
            <a:r>
              <a:rPr lang="en-US" dirty="0" smtClean="0"/>
              <a:t>Ice: 60%</a:t>
            </a:r>
          </a:p>
          <a:p>
            <a:pPr>
              <a:lnSpc>
                <a:spcPct val="130000"/>
              </a:lnSpc>
            </a:pPr>
            <a:r>
              <a:rPr lang="en-US" dirty="0" smtClean="0"/>
              <a:t>Melt Ponds: 0%</a:t>
            </a:r>
          </a:p>
        </p:txBody>
      </p:sp>
      <p:cxnSp>
        <p:nvCxnSpPr>
          <p:cNvPr id="10" name="Straight Connector 9"/>
          <p:cNvCxnSpPr>
            <a:stCxn id="4" idx="2"/>
            <a:endCxn id="14" idx="1"/>
          </p:cNvCxnSpPr>
          <p:nvPr/>
        </p:nvCxnSpPr>
        <p:spPr>
          <a:xfrm>
            <a:off x="2096293" y="3198990"/>
            <a:ext cx="1876037" cy="1577315"/>
          </a:xfrm>
          <a:prstGeom prst="line">
            <a:avLst/>
          </a:prstGeom>
          <a:ln w="38100" cmpd="sng">
            <a:solidFill>
              <a:srgbClr val="4F81BD"/>
            </a:solidFill>
            <a:tailEnd type="triangle" w="lg"/>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 xmlns:a16="http://schemas.microsoft.com/office/drawing/2014/main" id="{E77C2E60-E3A8-43E1-9C2D-B7D2F98811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2330" y="4039390"/>
            <a:ext cx="2328849" cy="1473829"/>
          </a:xfrm>
          <a:prstGeom prst="rect">
            <a:avLst/>
          </a:prstGeom>
        </p:spPr>
      </p:pic>
      <p:cxnSp>
        <p:nvCxnSpPr>
          <p:cNvPr id="17" name="Straight Connector 16"/>
          <p:cNvCxnSpPr>
            <a:stCxn id="5" idx="2"/>
            <a:endCxn id="14" idx="3"/>
          </p:cNvCxnSpPr>
          <p:nvPr/>
        </p:nvCxnSpPr>
        <p:spPr>
          <a:xfrm flipH="1">
            <a:off x="6301179" y="3202699"/>
            <a:ext cx="1858769" cy="1573606"/>
          </a:xfrm>
          <a:prstGeom prst="line">
            <a:avLst/>
          </a:prstGeom>
          <a:ln w="38100" cmpd="sng">
            <a:solidFill>
              <a:srgbClr val="4F81BD"/>
            </a:solidFill>
            <a:tailEnd type="triangle" w="lg"/>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288194" y="5661885"/>
            <a:ext cx="1870965" cy="369332"/>
          </a:xfrm>
          <a:prstGeom prst="rect">
            <a:avLst/>
          </a:prstGeom>
          <a:noFill/>
        </p:spPr>
        <p:txBody>
          <a:bodyPr wrap="square" rtlCol="0">
            <a:spAutoFit/>
          </a:bodyPr>
          <a:lstStyle/>
          <a:p>
            <a:r>
              <a:rPr lang="en-US" dirty="0" smtClean="0"/>
              <a:t>Same Radiance!</a:t>
            </a:r>
            <a:endParaRPr lang="en-US" dirty="0"/>
          </a:p>
        </p:txBody>
      </p:sp>
      <p:cxnSp>
        <p:nvCxnSpPr>
          <p:cNvPr id="21" name="Straight Connector 20"/>
          <p:cNvCxnSpPr>
            <a:endCxn id="26" idx="1"/>
          </p:cNvCxnSpPr>
          <p:nvPr/>
        </p:nvCxnSpPr>
        <p:spPr>
          <a:xfrm flipV="1">
            <a:off x="6323042" y="5051550"/>
            <a:ext cx="2990814" cy="635"/>
          </a:xfrm>
          <a:prstGeom prst="line">
            <a:avLst/>
          </a:prstGeom>
          <a:ln w="38100" cmpd="sng">
            <a:tailEnd type="triangle" w="lg"/>
          </a:ln>
        </p:spPr>
        <p:style>
          <a:lnRef idx="2">
            <a:schemeClr val="accent2"/>
          </a:lnRef>
          <a:fillRef idx="0">
            <a:schemeClr val="accent2"/>
          </a:fillRef>
          <a:effectRef idx="1">
            <a:schemeClr val="accent2"/>
          </a:effectRef>
          <a:fontRef idx="minor">
            <a:schemeClr val="tx1"/>
          </a:fontRef>
        </p:style>
      </p:cxnSp>
      <p:sp>
        <p:nvSpPr>
          <p:cNvPr id="26" name="TextBox 25"/>
          <p:cNvSpPr txBox="1"/>
          <p:nvPr/>
        </p:nvSpPr>
        <p:spPr>
          <a:xfrm>
            <a:off x="9313856" y="4451385"/>
            <a:ext cx="614550" cy="1200329"/>
          </a:xfrm>
          <a:prstGeom prst="rect">
            <a:avLst/>
          </a:prstGeom>
          <a:noFill/>
        </p:spPr>
        <p:txBody>
          <a:bodyPr wrap="square" rtlCol="0">
            <a:spAutoFit/>
          </a:bodyPr>
          <a:lstStyle/>
          <a:p>
            <a:r>
              <a:rPr lang="en-US" sz="7200" dirty="0" smtClean="0"/>
              <a:t>?</a:t>
            </a:r>
            <a:endParaRPr lang="en-US" sz="7200" dirty="0"/>
          </a:p>
        </p:txBody>
      </p:sp>
      <p:sp>
        <p:nvSpPr>
          <p:cNvPr id="29" name="TextBox 28"/>
          <p:cNvSpPr txBox="1"/>
          <p:nvPr/>
        </p:nvSpPr>
        <p:spPr>
          <a:xfrm>
            <a:off x="6841999" y="5164566"/>
            <a:ext cx="2226039" cy="335756"/>
          </a:xfrm>
          <a:prstGeom prst="rect">
            <a:avLst/>
          </a:prstGeom>
          <a:noFill/>
        </p:spPr>
        <p:txBody>
          <a:bodyPr wrap="square" rtlCol="0">
            <a:spAutoFit/>
          </a:bodyPr>
          <a:lstStyle/>
          <a:p>
            <a:r>
              <a:rPr lang="en-US" dirty="0" smtClean="0"/>
              <a:t>Retrieval Algorithm</a:t>
            </a:r>
            <a:endParaRPr lang="en-US" dirty="0"/>
          </a:p>
        </p:txBody>
      </p:sp>
    </p:spTree>
    <p:extLst>
      <p:ext uri="{BB962C8B-B14F-4D97-AF65-F5344CB8AC3E}">
        <p14:creationId xmlns:p14="http://schemas.microsoft.com/office/powerpoint/2010/main" val="396114899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F885FADE-ABC6-4A0C-BF51-593EB5678FB1}"/>
              </a:ext>
            </a:extLst>
          </p:cNvPr>
          <p:cNvPicPr>
            <a:picLocks noChangeAspect="1"/>
          </p:cNvPicPr>
          <p:nvPr/>
        </p:nvPicPr>
        <p:blipFill>
          <a:blip r:embed="rId2"/>
          <a:stretch>
            <a:fillRect/>
          </a:stretch>
        </p:blipFill>
        <p:spPr>
          <a:xfrm>
            <a:off x="6577364" y="3296991"/>
            <a:ext cx="4085622" cy="3561009"/>
          </a:xfrm>
          <a:prstGeom prst="rect">
            <a:avLst/>
          </a:prstGeom>
        </p:spPr>
      </p:pic>
      <p:pic>
        <p:nvPicPr>
          <p:cNvPr id="5" name="Picture 4">
            <a:extLst>
              <a:ext uri="{FF2B5EF4-FFF2-40B4-BE49-F238E27FC236}">
                <a16:creationId xmlns="" xmlns:a16="http://schemas.microsoft.com/office/drawing/2014/main" id="{1BA0FF1C-7B4D-492D-804A-7C5317811713}"/>
              </a:ext>
            </a:extLst>
          </p:cNvPr>
          <p:cNvPicPr>
            <a:picLocks noChangeAspect="1"/>
          </p:cNvPicPr>
          <p:nvPr/>
        </p:nvPicPr>
        <p:blipFill>
          <a:blip r:embed="rId3"/>
          <a:stretch>
            <a:fillRect/>
          </a:stretch>
        </p:blipFill>
        <p:spPr>
          <a:xfrm>
            <a:off x="1529014" y="3429000"/>
            <a:ext cx="3575314" cy="3429000"/>
          </a:xfrm>
          <a:prstGeom prst="rect">
            <a:avLst/>
          </a:prstGeom>
        </p:spPr>
      </p:pic>
      <p:pic>
        <p:nvPicPr>
          <p:cNvPr id="6" name="Picture 5">
            <a:extLst>
              <a:ext uri="{FF2B5EF4-FFF2-40B4-BE49-F238E27FC236}">
                <a16:creationId xmlns="" xmlns:a16="http://schemas.microsoft.com/office/drawing/2014/main" id="{E77C2E60-E3A8-43E1-9C2D-B7D2F98811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3231" y="-207173"/>
            <a:ext cx="2328849" cy="1473829"/>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 xmlns:a16="http://schemas.microsoft.com/office/drawing/2014/main" id="{216375EA-6966-459E-86F0-DCAB6113F965}"/>
                  </a:ext>
                </a:extLst>
              </p:cNvPr>
              <p:cNvSpPr txBox="1"/>
              <p:nvPr/>
            </p:nvSpPr>
            <p:spPr>
              <a:xfrm>
                <a:off x="5605364" y="1128012"/>
                <a:ext cx="470963" cy="2625334"/>
              </a:xfrm>
              <a:prstGeom prst="rect">
                <a:avLst/>
              </a:prstGeom>
              <a:noFill/>
            </p:spPr>
            <p:txBody>
              <a:bodyPr wrap="none" lIns="0" tIns="0" rIns="0" bIns="0" rtlCol="0">
                <a:spAutoFit/>
              </a:bodyPr>
              <a:lstStyle/>
              <a:p>
                <a14:m>
                  <m:oMathPara xmlns=""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10</m:t>
                              </m:r>
                            </m:e>
                            <m:e>
                              <m:r>
                                <a:rPr lang="en-US" b="0" i="1" smtClean="0">
                                  <a:latin typeface="Cambria Math" panose="02040503050406030204" pitchFamily="18" charset="0"/>
                                </a:rPr>
                                <m:t>20</m:t>
                              </m:r>
                            </m:e>
                            <m:e>
                              <m:r>
                                <a:rPr lang="en-US" b="0" i="1" smtClean="0">
                                  <a:latin typeface="Cambria Math" panose="02040503050406030204" pitchFamily="18" charset="0"/>
                                </a:rPr>
                                <m:t>5</m:t>
                              </m:r>
                            </m:e>
                            <m:e>
                              <m:r>
                                <a:rPr lang="en-US" b="0" i="1" smtClean="0">
                                  <a:latin typeface="Cambria Math" panose="02040503050406030204" pitchFamily="18" charset="0"/>
                                </a:rPr>
                                <m:t>10</m:t>
                              </m:r>
                            </m:e>
                            <m:e>
                              <m:r>
                                <a:rPr lang="en-US" b="0" i="1" smtClean="0">
                                  <a:latin typeface="Cambria Math" panose="02040503050406030204" pitchFamily="18" charset="0"/>
                                </a:rPr>
                                <m:t>20</m:t>
                              </m:r>
                            </m:e>
                            <m:e>
                              <m:r>
                                <a:rPr lang="en-US" b="0" i="1" smtClean="0">
                                  <a:latin typeface="Cambria Math" panose="02040503050406030204" pitchFamily="18" charset="0"/>
                                </a:rPr>
                                <m:t>4</m:t>
                              </m:r>
                            </m:e>
                            <m:e>
                              <m:r>
                                <a:rPr lang="en-US" b="0" i="1" smtClean="0">
                                  <a:latin typeface="Cambria Math" panose="02040503050406030204" pitchFamily="18" charset="0"/>
                                </a:rPr>
                                <m:t>1</m:t>
                              </m:r>
                            </m:e>
                            <m:e>
                              <m:r>
                                <a:rPr lang="en-US" b="0" i="1" smtClean="0">
                                  <a:latin typeface="Cambria Math" panose="02040503050406030204" pitchFamily="18" charset="0"/>
                                </a:rPr>
                                <m:t>3</m:t>
                              </m:r>
                            </m:e>
                            <m:e>
                              <m:r>
                                <a:rPr lang="en-US" b="0" i="1" smtClean="0">
                                  <a:latin typeface="Cambria Math" panose="02040503050406030204" pitchFamily="18" charset="0"/>
                                </a:rPr>
                                <m:t>2</m:t>
                              </m:r>
                            </m:e>
                            <m:e>
                              <m:r>
                                <a:rPr lang="en-US" b="0" i="1" smtClean="0">
                                  <a:latin typeface="Cambria Math" panose="02040503050406030204" pitchFamily="18" charset="0"/>
                                </a:rPr>
                                <m:t>1</m:t>
                              </m:r>
                            </m:e>
                          </m:eqArr>
                        </m:e>
                      </m:d>
                    </m:oMath>
                  </m:oMathPara>
                </a14:m>
                <a:endParaRPr lang="en-US" dirty="0"/>
              </a:p>
            </p:txBody>
          </p:sp>
        </mc:Choice>
        <mc:Fallback xmlns="">
          <p:sp>
            <p:nvSpPr>
              <p:cNvPr id="7" name="TextBox 6">
                <a:extLst>
                  <a:ext uri="{FF2B5EF4-FFF2-40B4-BE49-F238E27FC236}">
                    <a16:creationId xmlns:a16="http://schemas.microsoft.com/office/drawing/2014/main" id="{216375EA-6966-459E-86F0-DCAB6113F965}"/>
                  </a:ext>
                </a:extLst>
              </p:cNvPr>
              <p:cNvSpPr txBox="1">
                <a:spLocks noRot="1" noChangeAspect="1" noMove="1" noResize="1" noEditPoints="1" noAdjustHandles="1" noChangeArrowheads="1" noChangeShapeType="1" noTextEdit="1"/>
              </p:cNvSpPr>
              <p:nvPr/>
            </p:nvSpPr>
            <p:spPr>
              <a:xfrm>
                <a:off x="5605364" y="1128012"/>
                <a:ext cx="470963" cy="2625334"/>
              </a:xfrm>
              <a:prstGeom prst="rect">
                <a:avLst/>
              </a:prstGeom>
              <a:blipFill>
                <a:blip r:embed="rId5"/>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 xmlns:a16="http://schemas.microsoft.com/office/drawing/2014/main" id="{913661E5-3B0F-4362-ADE0-2F35C0F24E71}"/>
              </a:ext>
            </a:extLst>
          </p:cNvPr>
          <p:cNvCxnSpPr>
            <a:cxnSpLocks/>
          </p:cNvCxnSpPr>
          <p:nvPr/>
        </p:nvCxnSpPr>
        <p:spPr>
          <a:xfrm flipV="1">
            <a:off x="4779611" y="2270234"/>
            <a:ext cx="874955" cy="19286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 xmlns:a16="http://schemas.microsoft.com/office/drawing/2014/main" id="{FC6E4A71-4D11-45E9-B5D4-25D3D46B46B3}"/>
              </a:ext>
            </a:extLst>
          </p:cNvPr>
          <p:cNvCxnSpPr>
            <a:cxnSpLocks/>
          </p:cNvCxnSpPr>
          <p:nvPr/>
        </p:nvCxnSpPr>
        <p:spPr>
          <a:xfrm flipH="1" flipV="1">
            <a:off x="6027126" y="2270234"/>
            <a:ext cx="1081336" cy="202061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 xmlns:a16="http://schemas.microsoft.com/office/drawing/2014/main" id="{3262959D-31F0-4F79-8762-B02E5F66FBF4}"/>
              </a:ext>
            </a:extLst>
          </p:cNvPr>
          <p:cNvSpPr txBox="1"/>
          <p:nvPr/>
        </p:nvSpPr>
        <p:spPr>
          <a:xfrm>
            <a:off x="2520" y="819730"/>
            <a:ext cx="510180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Both of these situations look the same to the satellite</a:t>
            </a:r>
          </a:p>
          <a:p>
            <a:pPr marL="285750" indent="-285750">
              <a:buFont typeface="Arial" panose="020B0604020202020204" pitchFamily="34" charset="0"/>
              <a:buChar char="•"/>
            </a:pPr>
            <a:r>
              <a:rPr lang="en-US" dirty="0"/>
              <a:t>An inversion algorithm from the radiances to ice concentration will likely be wrong</a:t>
            </a:r>
          </a:p>
          <a:p>
            <a:pPr marL="285750" indent="-285750">
              <a:buFont typeface="Arial" panose="020B0604020202020204" pitchFamily="34" charset="0"/>
              <a:buChar char="•"/>
            </a:pPr>
            <a:r>
              <a:rPr lang="en-US" dirty="0"/>
              <a:t>If you are assimilating an ice concentration you would not want to assimilate 60% ice when your model and reality say it is 100% ice. </a:t>
            </a:r>
          </a:p>
        </p:txBody>
      </p:sp>
    </p:spTree>
    <p:extLst>
      <p:ext uri="{BB962C8B-B14F-4D97-AF65-F5344CB8AC3E}">
        <p14:creationId xmlns:p14="http://schemas.microsoft.com/office/powerpoint/2010/main" val="3670792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F885FADE-ABC6-4A0C-BF51-593EB5678FB1}"/>
              </a:ext>
            </a:extLst>
          </p:cNvPr>
          <p:cNvPicPr>
            <a:picLocks noChangeAspect="1"/>
          </p:cNvPicPr>
          <p:nvPr/>
        </p:nvPicPr>
        <p:blipFill>
          <a:blip r:embed="rId2"/>
          <a:stretch>
            <a:fillRect/>
          </a:stretch>
        </p:blipFill>
        <p:spPr>
          <a:xfrm>
            <a:off x="3711479" y="4407148"/>
            <a:ext cx="2671740" cy="2328677"/>
          </a:xfrm>
          <a:prstGeom prst="rect">
            <a:avLst/>
          </a:prstGeom>
        </p:spPr>
      </p:pic>
      <p:pic>
        <p:nvPicPr>
          <p:cNvPr id="5" name="Picture 4">
            <a:extLst>
              <a:ext uri="{FF2B5EF4-FFF2-40B4-BE49-F238E27FC236}">
                <a16:creationId xmlns="" xmlns:a16="http://schemas.microsoft.com/office/drawing/2014/main" id="{1BA0FF1C-7B4D-492D-804A-7C5317811713}"/>
              </a:ext>
            </a:extLst>
          </p:cNvPr>
          <p:cNvPicPr>
            <a:picLocks noChangeAspect="1"/>
          </p:cNvPicPr>
          <p:nvPr/>
        </p:nvPicPr>
        <p:blipFill>
          <a:blip r:embed="rId3"/>
          <a:stretch>
            <a:fillRect/>
          </a:stretch>
        </p:blipFill>
        <p:spPr>
          <a:xfrm>
            <a:off x="204457" y="2226482"/>
            <a:ext cx="2443896" cy="234388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 xmlns:a16="http://schemas.microsoft.com/office/drawing/2014/main" id="{216375EA-6966-459E-86F0-DCAB6113F965}"/>
                  </a:ext>
                </a:extLst>
              </p:cNvPr>
              <p:cNvSpPr txBox="1"/>
              <p:nvPr/>
            </p:nvSpPr>
            <p:spPr>
              <a:xfrm>
                <a:off x="3910244" y="338193"/>
                <a:ext cx="470963" cy="2625334"/>
              </a:xfrm>
              <a:prstGeom prst="rect">
                <a:avLst/>
              </a:prstGeom>
              <a:noFill/>
            </p:spPr>
            <p:txBody>
              <a:bodyPr wrap="none" lIns="0" tIns="0" rIns="0" bIns="0" rtlCol="0">
                <a:spAutoFit/>
              </a:bodyPr>
              <a:lstStyle/>
              <a:p>
                <a14:m>
                  <m:oMathPara xmlns=""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10</m:t>
                              </m:r>
                            </m:e>
                            <m:e>
                              <m:r>
                                <a:rPr lang="en-US" b="0" i="1" smtClean="0">
                                  <a:latin typeface="Cambria Math" panose="02040503050406030204" pitchFamily="18" charset="0"/>
                                </a:rPr>
                                <m:t>20</m:t>
                              </m:r>
                            </m:e>
                            <m:e>
                              <m:r>
                                <a:rPr lang="en-US" b="0" i="1" smtClean="0">
                                  <a:latin typeface="Cambria Math" panose="02040503050406030204" pitchFamily="18" charset="0"/>
                                </a:rPr>
                                <m:t>5</m:t>
                              </m:r>
                            </m:e>
                            <m:e>
                              <m:r>
                                <a:rPr lang="en-US" b="0" i="1" smtClean="0">
                                  <a:latin typeface="Cambria Math" panose="02040503050406030204" pitchFamily="18" charset="0"/>
                                </a:rPr>
                                <m:t>10</m:t>
                              </m:r>
                            </m:e>
                            <m:e>
                              <m:r>
                                <a:rPr lang="en-US" b="0" i="1" smtClean="0">
                                  <a:latin typeface="Cambria Math" panose="02040503050406030204" pitchFamily="18" charset="0"/>
                                </a:rPr>
                                <m:t>20</m:t>
                              </m:r>
                            </m:e>
                            <m:e>
                              <m:r>
                                <a:rPr lang="en-US" b="0" i="1" smtClean="0">
                                  <a:latin typeface="Cambria Math" panose="02040503050406030204" pitchFamily="18" charset="0"/>
                                </a:rPr>
                                <m:t>4</m:t>
                              </m:r>
                            </m:e>
                            <m:e>
                              <m:r>
                                <a:rPr lang="en-US" b="0" i="1" smtClean="0">
                                  <a:latin typeface="Cambria Math" panose="02040503050406030204" pitchFamily="18" charset="0"/>
                                </a:rPr>
                                <m:t>1</m:t>
                              </m:r>
                            </m:e>
                            <m:e>
                              <m:r>
                                <a:rPr lang="en-US" b="0" i="1" smtClean="0">
                                  <a:latin typeface="Cambria Math" panose="02040503050406030204" pitchFamily="18" charset="0"/>
                                </a:rPr>
                                <m:t>3</m:t>
                              </m:r>
                            </m:e>
                            <m:e>
                              <m:r>
                                <a:rPr lang="en-US" b="0" i="1" smtClean="0">
                                  <a:latin typeface="Cambria Math" panose="02040503050406030204" pitchFamily="18" charset="0"/>
                                </a:rPr>
                                <m:t>2</m:t>
                              </m:r>
                            </m:e>
                            <m:e>
                              <m:r>
                                <a:rPr lang="en-US" b="0" i="1" smtClean="0">
                                  <a:latin typeface="Cambria Math" panose="02040503050406030204" pitchFamily="18" charset="0"/>
                                </a:rPr>
                                <m:t>1</m:t>
                              </m:r>
                            </m:e>
                          </m:eqArr>
                        </m:e>
                      </m:d>
                    </m:oMath>
                  </m:oMathPara>
                </a14:m>
                <a:endParaRPr lang="en-US" dirty="0"/>
              </a:p>
            </p:txBody>
          </p:sp>
        </mc:Choice>
        <mc:Fallback xmlns="">
          <p:sp>
            <p:nvSpPr>
              <p:cNvPr id="7" name="TextBox 6">
                <a:extLst>
                  <a:ext uri="{FF2B5EF4-FFF2-40B4-BE49-F238E27FC236}">
                    <a16:creationId xmlns:a16="http://schemas.microsoft.com/office/drawing/2014/main" id="{216375EA-6966-459E-86F0-DCAB6113F965}"/>
                  </a:ext>
                </a:extLst>
              </p:cNvPr>
              <p:cNvSpPr txBox="1">
                <a:spLocks noRot="1" noChangeAspect="1" noMove="1" noResize="1" noEditPoints="1" noAdjustHandles="1" noChangeArrowheads="1" noChangeShapeType="1" noTextEdit="1"/>
              </p:cNvSpPr>
              <p:nvPr/>
            </p:nvSpPr>
            <p:spPr>
              <a:xfrm>
                <a:off x="3910244" y="338193"/>
                <a:ext cx="470963" cy="2625334"/>
              </a:xfrm>
              <a:prstGeom prst="rect">
                <a:avLst/>
              </a:prstGeom>
              <a:blipFill>
                <a:blip r:embed="rId4"/>
                <a:stretch>
                  <a:fillRect/>
                </a:stretch>
              </a:blipFill>
            </p:spPr>
            <p:txBody>
              <a:bodyPr/>
              <a:lstStyle/>
              <a:p>
                <a:r>
                  <a:rPr lang="en-US">
                    <a:noFill/>
                  </a:rPr>
                  <a:t> </a:t>
                </a:r>
              </a:p>
            </p:txBody>
          </p:sp>
        </mc:Fallback>
      </mc:AlternateContent>
      <p:pic>
        <p:nvPicPr>
          <p:cNvPr id="10" name="Picture 9">
            <a:extLst>
              <a:ext uri="{FF2B5EF4-FFF2-40B4-BE49-F238E27FC236}">
                <a16:creationId xmlns="" xmlns:a16="http://schemas.microsoft.com/office/drawing/2014/main" id="{1F44CBA3-1AC8-418A-BB78-23BB5391C4D3}"/>
              </a:ext>
            </a:extLst>
          </p:cNvPr>
          <p:cNvPicPr>
            <a:picLocks noChangeAspect="1"/>
          </p:cNvPicPr>
          <p:nvPr/>
        </p:nvPicPr>
        <p:blipFill>
          <a:blip r:embed="rId3"/>
          <a:stretch>
            <a:fillRect/>
          </a:stretch>
        </p:blipFill>
        <p:spPr>
          <a:xfrm>
            <a:off x="8678207" y="2582358"/>
            <a:ext cx="2049156" cy="1965297"/>
          </a:xfrm>
          <a:prstGeom prst="rect">
            <a:avLst/>
          </a:prstGeom>
        </p:spPr>
      </p:pic>
      <p:sp>
        <p:nvSpPr>
          <p:cNvPr id="2" name="TextBox 1">
            <a:extLst>
              <a:ext uri="{FF2B5EF4-FFF2-40B4-BE49-F238E27FC236}">
                <a16:creationId xmlns="" xmlns:a16="http://schemas.microsoft.com/office/drawing/2014/main" id="{A35EB303-1D5F-49E8-8D03-2EA9023936EF}"/>
              </a:ext>
            </a:extLst>
          </p:cNvPr>
          <p:cNvSpPr txBox="1"/>
          <p:nvPr/>
        </p:nvSpPr>
        <p:spPr>
          <a:xfrm>
            <a:off x="10830198" y="3380340"/>
            <a:ext cx="683329" cy="369332"/>
          </a:xfrm>
          <a:prstGeom prst="rect">
            <a:avLst/>
          </a:prstGeom>
          <a:noFill/>
        </p:spPr>
        <p:txBody>
          <a:bodyPr wrap="none" rtlCol="0">
            <a:spAutoFit/>
          </a:bodyPr>
          <a:lstStyle/>
          <a:p>
            <a:r>
              <a:rPr lang="en-US" dirty="0"/>
              <a:t>Truth</a:t>
            </a:r>
          </a:p>
        </p:txBody>
      </p:sp>
      <p:sp>
        <p:nvSpPr>
          <p:cNvPr id="3" name="TextBox 2">
            <a:extLst>
              <a:ext uri="{FF2B5EF4-FFF2-40B4-BE49-F238E27FC236}">
                <a16:creationId xmlns="" xmlns:a16="http://schemas.microsoft.com/office/drawing/2014/main" id="{DB83D422-858E-474C-A0EC-97754552859A}"/>
              </a:ext>
            </a:extLst>
          </p:cNvPr>
          <p:cNvSpPr txBox="1"/>
          <p:nvPr/>
        </p:nvSpPr>
        <p:spPr>
          <a:xfrm>
            <a:off x="1029501" y="1878106"/>
            <a:ext cx="793807" cy="369332"/>
          </a:xfrm>
          <a:prstGeom prst="rect">
            <a:avLst/>
          </a:prstGeom>
          <a:noFill/>
        </p:spPr>
        <p:txBody>
          <a:bodyPr wrap="none" rtlCol="0">
            <a:spAutoFit/>
          </a:bodyPr>
          <a:lstStyle/>
          <a:p>
            <a:r>
              <a:rPr lang="en-US" dirty="0"/>
              <a:t>Model</a:t>
            </a:r>
          </a:p>
        </p:txBody>
      </p:sp>
      <p:sp>
        <p:nvSpPr>
          <p:cNvPr id="8" name="TextBox 7">
            <a:extLst>
              <a:ext uri="{FF2B5EF4-FFF2-40B4-BE49-F238E27FC236}">
                <a16:creationId xmlns="" xmlns:a16="http://schemas.microsoft.com/office/drawing/2014/main" id="{C7C338C6-A2B1-43C2-B1FB-8CA3D8010EB9}"/>
              </a:ext>
            </a:extLst>
          </p:cNvPr>
          <p:cNvSpPr txBox="1"/>
          <p:nvPr/>
        </p:nvSpPr>
        <p:spPr>
          <a:xfrm>
            <a:off x="4337798" y="1294117"/>
            <a:ext cx="1659685" cy="646331"/>
          </a:xfrm>
          <a:prstGeom prst="rect">
            <a:avLst/>
          </a:prstGeom>
          <a:noFill/>
        </p:spPr>
        <p:txBody>
          <a:bodyPr wrap="none" rtlCol="0">
            <a:spAutoFit/>
          </a:bodyPr>
          <a:lstStyle/>
          <a:p>
            <a:r>
              <a:rPr lang="en-US" dirty="0"/>
              <a:t>Direct radiance </a:t>
            </a:r>
          </a:p>
          <a:p>
            <a:r>
              <a:rPr lang="en-US" dirty="0"/>
              <a:t>observation</a:t>
            </a:r>
          </a:p>
        </p:txBody>
      </p:sp>
      <p:sp>
        <p:nvSpPr>
          <p:cNvPr id="13" name="TextBox 12">
            <a:extLst>
              <a:ext uri="{FF2B5EF4-FFF2-40B4-BE49-F238E27FC236}">
                <a16:creationId xmlns="" xmlns:a16="http://schemas.microsoft.com/office/drawing/2014/main" id="{0B260289-7048-4F87-B060-BC61DB19A856}"/>
              </a:ext>
            </a:extLst>
          </p:cNvPr>
          <p:cNvSpPr txBox="1"/>
          <p:nvPr/>
        </p:nvSpPr>
        <p:spPr>
          <a:xfrm>
            <a:off x="4337798" y="3827261"/>
            <a:ext cx="1587614" cy="646331"/>
          </a:xfrm>
          <a:prstGeom prst="rect">
            <a:avLst/>
          </a:prstGeom>
          <a:noFill/>
        </p:spPr>
        <p:txBody>
          <a:bodyPr wrap="none" rtlCol="0">
            <a:spAutoFit/>
          </a:bodyPr>
          <a:lstStyle/>
          <a:p>
            <a:r>
              <a:rPr lang="en-US" dirty="0"/>
              <a:t>Wrong inverse </a:t>
            </a:r>
          </a:p>
          <a:p>
            <a:r>
              <a:rPr lang="en-US" dirty="0"/>
              <a:t>observation</a:t>
            </a:r>
          </a:p>
        </p:txBody>
      </p:sp>
      <p:pic>
        <p:nvPicPr>
          <p:cNvPr id="14" name="Picture 13">
            <a:extLst>
              <a:ext uri="{FF2B5EF4-FFF2-40B4-BE49-F238E27FC236}">
                <a16:creationId xmlns="" xmlns:a16="http://schemas.microsoft.com/office/drawing/2014/main" id="{4039EE67-2F58-4155-A546-10A87CD66D34}"/>
              </a:ext>
            </a:extLst>
          </p:cNvPr>
          <p:cNvPicPr>
            <a:picLocks noChangeAspect="1"/>
          </p:cNvPicPr>
          <p:nvPr/>
        </p:nvPicPr>
        <p:blipFill>
          <a:blip r:embed="rId3"/>
          <a:stretch>
            <a:fillRect/>
          </a:stretch>
        </p:blipFill>
        <p:spPr>
          <a:xfrm>
            <a:off x="4375390" y="122175"/>
            <a:ext cx="1321903" cy="1267806"/>
          </a:xfrm>
          <a:prstGeom prst="rect">
            <a:avLst/>
          </a:prstGeom>
        </p:spPr>
      </p:pic>
      <p:pic>
        <p:nvPicPr>
          <p:cNvPr id="15" name="Picture 14">
            <a:extLst>
              <a:ext uri="{FF2B5EF4-FFF2-40B4-BE49-F238E27FC236}">
                <a16:creationId xmlns="" xmlns:a16="http://schemas.microsoft.com/office/drawing/2014/main" id="{152ADCAB-8881-4181-BE13-C9E2CD1099C0}"/>
              </a:ext>
            </a:extLst>
          </p:cNvPr>
          <p:cNvPicPr>
            <a:picLocks noChangeAspect="1"/>
          </p:cNvPicPr>
          <p:nvPr/>
        </p:nvPicPr>
        <p:blipFill>
          <a:blip r:embed="rId2"/>
          <a:stretch>
            <a:fillRect/>
          </a:stretch>
        </p:blipFill>
        <p:spPr>
          <a:xfrm>
            <a:off x="4337798" y="1897280"/>
            <a:ext cx="1399005" cy="1219367"/>
          </a:xfrm>
          <a:prstGeom prst="rect">
            <a:avLst/>
          </a:prstGeom>
        </p:spPr>
      </p:pic>
      <p:cxnSp>
        <p:nvCxnSpPr>
          <p:cNvPr id="18" name="Straight Arrow Connector 17">
            <a:extLst>
              <a:ext uri="{FF2B5EF4-FFF2-40B4-BE49-F238E27FC236}">
                <a16:creationId xmlns="" xmlns:a16="http://schemas.microsoft.com/office/drawing/2014/main" id="{8E2B34BD-D634-4D01-A584-AA76F99B9677}"/>
              </a:ext>
            </a:extLst>
          </p:cNvPr>
          <p:cNvCxnSpPr>
            <a:cxnSpLocks/>
          </p:cNvCxnSpPr>
          <p:nvPr/>
        </p:nvCxnSpPr>
        <p:spPr>
          <a:xfrm>
            <a:off x="2648353" y="4547655"/>
            <a:ext cx="1146621" cy="82821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 xmlns:a16="http://schemas.microsoft.com/office/drawing/2014/main" id="{D6043925-605A-4DD1-9FE8-2FA533BAA408}"/>
              </a:ext>
            </a:extLst>
          </p:cNvPr>
          <p:cNvCxnSpPr>
            <a:cxnSpLocks/>
          </p:cNvCxnSpPr>
          <p:nvPr/>
        </p:nvCxnSpPr>
        <p:spPr>
          <a:xfrm flipV="1">
            <a:off x="2719436" y="1959626"/>
            <a:ext cx="1075538" cy="57562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 xmlns:a16="http://schemas.microsoft.com/office/drawing/2014/main" id="{2AC0ABBF-A377-4CFB-8B32-F543D61E82BC}"/>
              </a:ext>
            </a:extLst>
          </p:cNvPr>
          <p:cNvCxnSpPr>
            <a:cxnSpLocks/>
          </p:cNvCxnSpPr>
          <p:nvPr/>
        </p:nvCxnSpPr>
        <p:spPr>
          <a:xfrm>
            <a:off x="6420896" y="5829303"/>
            <a:ext cx="166300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 xmlns:a16="http://schemas.microsoft.com/office/drawing/2014/main" id="{939F16EB-6B7B-49CE-81E9-7DC8746922AF}"/>
              </a:ext>
            </a:extLst>
          </p:cNvPr>
          <p:cNvCxnSpPr>
            <a:cxnSpLocks/>
          </p:cNvCxnSpPr>
          <p:nvPr/>
        </p:nvCxnSpPr>
        <p:spPr>
          <a:xfrm>
            <a:off x="6420896" y="1620215"/>
            <a:ext cx="186021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 xmlns:a16="http://schemas.microsoft.com/office/drawing/2014/main" id="{FA02B947-73D9-4DDE-B9ED-05134533723E}"/>
              </a:ext>
            </a:extLst>
          </p:cNvPr>
          <p:cNvPicPr>
            <a:picLocks noChangeAspect="1"/>
          </p:cNvPicPr>
          <p:nvPr/>
        </p:nvPicPr>
        <p:blipFill>
          <a:blip r:embed="rId3"/>
          <a:stretch>
            <a:fillRect/>
          </a:stretch>
        </p:blipFill>
        <p:spPr>
          <a:xfrm>
            <a:off x="8678207" y="206775"/>
            <a:ext cx="2049156" cy="1965297"/>
          </a:xfrm>
          <a:prstGeom prst="rect">
            <a:avLst/>
          </a:prstGeom>
        </p:spPr>
      </p:pic>
      <p:sp>
        <p:nvSpPr>
          <p:cNvPr id="31" name="TextBox 30">
            <a:extLst>
              <a:ext uri="{FF2B5EF4-FFF2-40B4-BE49-F238E27FC236}">
                <a16:creationId xmlns="" xmlns:a16="http://schemas.microsoft.com/office/drawing/2014/main" id="{E7E89E0C-6882-40DB-A4B1-060237B73CE7}"/>
              </a:ext>
            </a:extLst>
          </p:cNvPr>
          <p:cNvSpPr txBox="1"/>
          <p:nvPr/>
        </p:nvSpPr>
        <p:spPr>
          <a:xfrm>
            <a:off x="10830198" y="1361552"/>
            <a:ext cx="937564" cy="369332"/>
          </a:xfrm>
          <a:prstGeom prst="rect">
            <a:avLst/>
          </a:prstGeom>
          <a:noFill/>
        </p:spPr>
        <p:txBody>
          <a:bodyPr wrap="none" rtlCol="0">
            <a:spAutoFit/>
          </a:bodyPr>
          <a:lstStyle/>
          <a:p>
            <a:r>
              <a:rPr lang="en-US" dirty="0"/>
              <a:t>Analysis</a:t>
            </a:r>
          </a:p>
        </p:txBody>
      </p:sp>
      <p:sp>
        <p:nvSpPr>
          <p:cNvPr id="32" name="Rectangle 31">
            <a:extLst>
              <a:ext uri="{FF2B5EF4-FFF2-40B4-BE49-F238E27FC236}">
                <a16:creationId xmlns="" xmlns:a16="http://schemas.microsoft.com/office/drawing/2014/main" id="{469E3C12-7D75-474E-AB41-232F5F26428B}"/>
              </a:ext>
            </a:extLst>
          </p:cNvPr>
          <p:cNvSpPr/>
          <p:nvPr/>
        </p:nvSpPr>
        <p:spPr>
          <a:xfrm>
            <a:off x="10847786" y="5756422"/>
            <a:ext cx="937564" cy="369332"/>
          </a:xfrm>
          <a:prstGeom prst="rect">
            <a:avLst/>
          </a:prstGeom>
        </p:spPr>
        <p:txBody>
          <a:bodyPr wrap="none">
            <a:spAutoFit/>
          </a:bodyPr>
          <a:lstStyle/>
          <a:p>
            <a:r>
              <a:rPr lang="en-US" dirty="0"/>
              <a:t>Analysis</a:t>
            </a:r>
          </a:p>
        </p:txBody>
      </p:sp>
      <mc:AlternateContent xmlns:mc="http://schemas.openxmlformats.org/markup-compatibility/2006" xmlns:p14="http://schemas.microsoft.com/office/powerpoint/2010/main">
        <mc:Choice Requires="p14">
          <p:contentPart p14:bwMode="auto" r:id="rId5">
            <p14:nvContentPartPr>
              <p14:cNvPr id="40" name="Ink 39">
                <a:extLst>
                  <a:ext uri="{FF2B5EF4-FFF2-40B4-BE49-F238E27FC236}">
                    <a16:creationId xmlns="" xmlns:a16="http://schemas.microsoft.com/office/drawing/2014/main" id="{4727EC13-6A5B-40F3-84CD-52F9C3C88966}"/>
                  </a:ext>
                </a:extLst>
              </p14:cNvPr>
              <p14:cNvContentPartPr/>
              <p14:nvPr/>
            </p14:nvContentPartPr>
            <p14:xfrm>
              <a:off x="1741902" y="2617940"/>
              <a:ext cx="617400" cy="768960"/>
            </p14:xfrm>
          </p:contentPart>
        </mc:Choice>
        <mc:Fallback xmlns="">
          <p:pic>
            <p:nvPicPr>
              <p:cNvPr id="40" name="Ink 39">
                <a:extLst>
                  <a:ext uri="{FF2B5EF4-FFF2-40B4-BE49-F238E27FC236}">
                    <a16:creationId xmlns:a16="http://schemas.microsoft.com/office/drawing/2014/main" id="{4727EC13-6A5B-40F3-84CD-52F9C3C88966}"/>
                  </a:ext>
                </a:extLst>
              </p:cNvPr>
              <p:cNvPicPr/>
              <p:nvPr/>
            </p:nvPicPr>
            <p:blipFill>
              <a:blip r:embed="rId6"/>
              <a:stretch>
                <a:fillRect/>
              </a:stretch>
            </p:blipFill>
            <p:spPr>
              <a:xfrm>
                <a:off x="1737582" y="2564300"/>
                <a:ext cx="684360" cy="885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1" name="Ink 40">
                <a:extLst>
                  <a:ext uri="{FF2B5EF4-FFF2-40B4-BE49-F238E27FC236}">
                    <a16:creationId xmlns="" xmlns:a16="http://schemas.microsoft.com/office/drawing/2014/main" id="{6223A225-BC2C-4339-88F9-D74C69AA94D2}"/>
                  </a:ext>
                </a:extLst>
              </p14:cNvPr>
              <p14:cNvContentPartPr/>
              <p14:nvPr/>
            </p14:nvContentPartPr>
            <p14:xfrm>
              <a:off x="5323182" y="513380"/>
              <a:ext cx="108720" cy="150120"/>
            </p14:xfrm>
          </p:contentPart>
        </mc:Choice>
        <mc:Fallback xmlns="">
          <p:pic>
            <p:nvPicPr>
              <p:cNvPr id="41" name="Ink 40">
                <a:extLst>
                  <a:ext uri="{FF2B5EF4-FFF2-40B4-BE49-F238E27FC236}">
                    <a16:creationId xmlns:a16="http://schemas.microsoft.com/office/drawing/2014/main" id="{6223A225-BC2C-4339-88F9-D74C69AA94D2}"/>
                  </a:ext>
                </a:extLst>
              </p:cNvPr>
              <p:cNvPicPr/>
              <p:nvPr/>
            </p:nvPicPr>
            <p:blipFill>
              <a:blip r:embed="rId8"/>
              <a:stretch>
                <a:fillRect/>
              </a:stretch>
            </p:blipFill>
            <p:spPr>
              <a:xfrm>
                <a:off x="5260182" y="450740"/>
                <a:ext cx="2343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9" name="Ink 48">
                <a:extLst>
                  <a:ext uri="{FF2B5EF4-FFF2-40B4-BE49-F238E27FC236}">
                    <a16:creationId xmlns="" xmlns:a16="http://schemas.microsoft.com/office/drawing/2014/main" id="{4363A04D-6A69-410C-A26E-090AD49EA2B5}"/>
                  </a:ext>
                </a:extLst>
              </p14:cNvPr>
              <p14:cNvContentPartPr/>
              <p14:nvPr/>
            </p14:nvContentPartPr>
            <p14:xfrm>
              <a:off x="10247982" y="870500"/>
              <a:ext cx="267480" cy="293400"/>
            </p14:xfrm>
          </p:contentPart>
        </mc:Choice>
        <mc:Fallback xmlns="">
          <p:pic>
            <p:nvPicPr>
              <p:cNvPr id="49" name="Ink 48">
                <a:extLst>
                  <a:ext uri="{FF2B5EF4-FFF2-40B4-BE49-F238E27FC236}">
                    <a16:creationId xmlns:a16="http://schemas.microsoft.com/office/drawing/2014/main" id="{4363A04D-6A69-410C-A26E-090AD49EA2B5}"/>
                  </a:ext>
                </a:extLst>
              </p:cNvPr>
              <p:cNvPicPr/>
              <p:nvPr/>
            </p:nvPicPr>
            <p:blipFill>
              <a:blip r:embed="rId10"/>
              <a:stretch>
                <a:fillRect/>
              </a:stretch>
            </p:blipFill>
            <p:spPr>
              <a:xfrm>
                <a:off x="10185258" y="807860"/>
                <a:ext cx="393289" cy="419040"/>
              </a:xfrm>
              <a:prstGeom prst="rect">
                <a:avLst/>
              </a:prstGeom>
            </p:spPr>
          </p:pic>
        </mc:Fallback>
      </mc:AlternateContent>
      <p:pic>
        <p:nvPicPr>
          <p:cNvPr id="50" name="Picture 49">
            <a:extLst>
              <a:ext uri="{FF2B5EF4-FFF2-40B4-BE49-F238E27FC236}">
                <a16:creationId xmlns="" xmlns:a16="http://schemas.microsoft.com/office/drawing/2014/main" id="{E7B06061-A8B2-420D-8752-A29165AE40D2}"/>
              </a:ext>
            </a:extLst>
          </p:cNvPr>
          <p:cNvPicPr>
            <a:picLocks noChangeAspect="1"/>
          </p:cNvPicPr>
          <p:nvPr/>
        </p:nvPicPr>
        <p:blipFill>
          <a:blip r:embed="rId3"/>
          <a:stretch>
            <a:fillRect/>
          </a:stretch>
        </p:blipFill>
        <p:spPr>
          <a:xfrm>
            <a:off x="8678207" y="4770528"/>
            <a:ext cx="2049156" cy="1965297"/>
          </a:xfrm>
          <a:prstGeom prst="rect">
            <a:avLst/>
          </a:prstGeom>
        </p:spPr>
      </p:pic>
      <mc:AlternateContent xmlns:mc="http://schemas.openxmlformats.org/markup-compatibility/2006">
        <mc:Choice xmlns:p14="http://schemas.microsoft.com/office/powerpoint/2010/main" Requires="p14">
          <p:contentPart p14:bwMode="auto" r:id="rId11">
            <p14:nvContentPartPr>
              <p14:cNvPr id="106" name="Ink 105">
                <a:extLst>
                  <a:ext uri="{FF2B5EF4-FFF2-40B4-BE49-F238E27FC236}">
                    <a16:creationId xmlns="" xmlns:a16="http://schemas.microsoft.com/office/drawing/2014/main" id="{711A196D-23C4-4C5C-BA01-055418530B7A}"/>
                  </a:ext>
                </a:extLst>
              </p14:cNvPr>
              <p14:cNvContentPartPr/>
              <p14:nvPr/>
            </p14:nvContentPartPr>
            <p14:xfrm>
              <a:off x="8589766" y="5203049"/>
              <a:ext cx="1886040" cy="1452600"/>
            </p14:xfrm>
          </p:contentPart>
        </mc:Choice>
        <mc:Fallback>
          <p:pic>
            <p:nvPicPr>
              <p:cNvPr id="106" name="Ink 105">
                <a:extLst>
                  <a:ext uri="{FF2B5EF4-FFF2-40B4-BE49-F238E27FC236}">
                    <a16:creationId xmlns="" xmlns:a16="http://schemas.microsoft.com/office/drawing/2014/main" xmlns:p14="http://schemas.microsoft.com/office/powerpoint/2010/main" id="{711A196D-23C4-4C5C-BA01-055418530B7A}"/>
                  </a:ext>
                </a:extLst>
              </p:cNvPr>
              <p:cNvPicPr/>
              <p:nvPr/>
            </p:nvPicPr>
            <p:blipFill>
              <a:blip r:embed="rId12"/>
              <a:stretch>
                <a:fillRect/>
              </a:stretch>
            </p:blipFill>
            <p:spPr>
              <a:xfrm>
                <a:off x="8589766" y="5203049"/>
                <a:ext cx="1886040" cy="1452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8" name="Ink 107">
                <a:extLst>
                  <a:ext uri="{FF2B5EF4-FFF2-40B4-BE49-F238E27FC236}">
                    <a16:creationId xmlns="" xmlns:a16="http://schemas.microsoft.com/office/drawing/2014/main" id="{1CE6DED2-B6A7-403D-9C43-193325AC8073}"/>
                  </a:ext>
                </a:extLst>
              </p14:cNvPr>
              <p14:cNvContentPartPr/>
              <p14:nvPr/>
            </p14:nvContentPartPr>
            <p14:xfrm>
              <a:off x="2329422" y="1121780"/>
              <a:ext cx="179280" cy="268200"/>
            </p14:xfrm>
          </p:contentPart>
        </mc:Choice>
        <mc:Fallback xmlns="">
          <p:pic>
            <p:nvPicPr>
              <p:cNvPr id="108" name="Ink 107">
                <a:extLst>
                  <a:ext uri="{FF2B5EF4-FFF2-40B4-BE49-F238E27FC236}">
                    <a16:creationId xmlns:a16="http://schemas.microsoft.com/office/drawing/2014/main" id="{1CE6DED2-B6A7-403D-9C43-193325AC8073}"/>
                  </a:ext>
                </a:extLst>
              </p:cNvPr>
              <p:cNvPicPr/>
              <p:nvPr/>
            </p:nvPicPr>
            <p:blipFill>
              <a:blip r:embed="rId14"/>
              <a:stretch>
                <a:fillRect/>
              </a:stretch>
            </p:blipFill>
            <p:spPr>
              <a:xfrm>
                <a:off x="2325102" y="1117460"/>
                <a:ext cx="18792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1" name="Ink 110">
                <a:extLst>
                  <a:ext uri="{FF2B5EF4-FFF2-40B4-BE49-F238E27FC236}">
                    <a16:creationId xmlns="" xmlns:a16="http://schemas.microsoft.com/office/drawing/2014/main" id="{4F3AFA55-0891-478B-B502-0DE3492E5422}"/>
                  </a:ext>
                </a:extLst>
              </p14:cNvPr>
              <p14:cNvContentPartPr/>
              <p14:nvPr/>
            </p14:nvContentPartPr>
            <p14:xfrm>
              <a:off x="362382" y="2338220"/>
              <a:ext cx="2031840" cy="92880"/>
            </p14:xfrm>
          </p:contentPart>
        </mc:Choice>
        <mc:Fallback xmlns="">
          <p:pic>
            <p:nvPicPr>
              <p:cNvPr id="111" name="Ink 110">
                <a:extLst>
                  <a:ext uri="{FF2B5EF4-FFF2-40B4-BE49-F238E27FC236}">
                    <a16:creationId xmlns:a16="http://schemas.microsoft.com/office/drawing/2014/main" id="{4F3AFA55-0891-478B-B502-0DE3492E5422}"/>
                  </a:ext>
                </a:extLst>
              </p:cNvPr>
              <p:cNvPicPr/>
              <p:nvPr/>
            </p:nvPicPr>
            <p:blipFill>
              <a:blip r:embed="rId16"/>
              <a:stretch>
                <a:fillRect/>
              </a:stretch>
            </p:blipFill>
            <p:spPr>
              <a:xfrm>
                <a:off x="299382" y="2275580"/>
                <a:ext cx="215748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2" name="Ink 111">
                <a:extLst>
                  <a:ext uri="{FF2B5EF4-FFF2-40B4-BE49-F238E27FC236}">
                    <a16:creationId xmlns="" xmlns:a16="http://schemas.microsoft.com/office/drawing/2014/main" id="{F798207B-D817-43B9-A163-14BD143E9381}"/>
                  </a:ext>
                </a:extLst>
              </p14:cNvPr>
              <p14:cNvContentPartPr/>
              <p14:nvPr/>
            </p14:nvContentPartPr>
            <p14:xfrm>
              <a:off x="8869542" y="4880180"/>
              <a:ext cx="1545120" cy="39600"/>
            </p14:xfrm>
          </p:contentPart>
        </mc:Choice>
        <mc:Fallback xmlns="">
          <p:pic>
            <p:nvPicPr>
              <p:cNvPr id="112" name="Ink 111">
                <a:extLst>
                  <a:ext uri="{FF2B5EF4-FFF2-40B4-BE49-F238E27FC236}">
                    <a16:creationId xmlns:a16="http://schemas.microsoft.com/office/drawing/2014/main" id="{F798207B-D817-43B9-A163-14BD143E9381}"/>
                  </a:ext>
                </a:extLst>
              </p:cNvPr>
              <p:cNvPicPr/>
              <p:nvPr/>
            </p:nvPicPr>
            <p:blipFill>
              <a:blip r:embed="rId18"/>
              <a:stretch>
                <a:fillRect/>
              </a:stretch>
            </p:blipFill>
            <p:spPr>
              <a:xfrm>
                <a:off x="8806902" y="4817540"/>
                <a:ext cx="16707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13" name="Ink 112">
                <a:extLst>
                  <a:ext uri="{FF2B5EF4-FFF2-40B4-BE49-F238E27FC236}">
                    <a16:creationId xmlns="" xmlns:a16="http://schemas.microsoft.com/office/drawing/2014/main" id="{F521A70F-2592-4A8E-8B27-3C90E582090E}"/>
                  </a:ext>
                </a:extLst>
              </p14:cNvPr>
              <p14:cNvContentPartPr/>
              <p14:nvPr/>
            </p14:nvContentPartPr>
            <p14:xfrm>
              <a:off x="8771982" y="336980"/>
              <a:ext cx="1780920" cy="38520"/>
            </p14:xfrm>
          </p:contentPart>
        </mc:Choice>
        <mc:Fallback xmlns="">
          <p:pic>
            <p:nvPicPr>
              <p:cNvPr id="113" name="Ink 112">
                <a:extLst>
                  <a:ext uri="{FF2B5EF4-FFF2-40B4-BE49-F238E27FC236}">
                    <a16:creationId xmlns:a16="http://schemas.microsoft.com/office/drawing/2014/main" id="{F521A70F-2592-4A8E-8B27-3C90E582090E}"/>
                  </a:ext>
                </a:extLst>
              </p:cNvPr>
              <p:cNvPicPr/>
              <p:nvPr/>
            </p:nvPicPr>
            <p:blipFill>
              <a:blip r:embed="rId20"/>
              <a:stretch>
                <a:fillRect/>
              </a:stretch>
            </p:blipFill>
            <p:spPr>
              <a:xfrm>
                <a:off x="8708982" y="274340"/>
                <a:ext cx="19065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5" name="Ink 114">
                <a:extLst>
                  <a:ext uri="{FF2B5EF4-FFF2-40B4-BE49-F238E27FC236}">
                    <a16:creationId xmlns="" xmlns:a16="http://schemas.microsoft.com/office/drawing/2014/main" id="{A117D89D-6263-4BBC-A18F-FED3876DD0A2}"/>
                  </a:ext>
                </a:extLst>
              </p14:cNvPr>
              <p14:cNvContentPartPr/>
              <p14:nvPr/>
            </p14:nvContentPartPr>
            <p14:xfrm>
              <a:off x="10553982" y="2764460"/>
              <a:ext cx="1800" cy="1440"/>
            </p14:xfrm>
          </p:contentPart>
        </mc:Choice>
        <mc:Fallback xmlns="">
          <p:pic>
            <p:nvPicPr>
              <p:cNvPr id="115" name="Ink 114">
                <a:extLst>
                  <a:ext uri="{FF2B5EF4-FFF2-40B4-BE49-F238E27FC236}">
                    <a16:creationId xmlns:a16="http://schemas.microsoft.com/office/drawing/2014/main" id="{A117D89D-6263-4BBC-A18F-FED3876DD0A2}"/>
                  </a:ext>
                </a:extLst>
              </p:cNvPr>
              <p:cNvPicPr/>
              <p:nvPr/>
            </p:nvPicPr>
            <p:blipFill>
              <a:blip r:embed="rId22"/>
              <a:stretch>
                <a:fillRect/>
              </a:stretch>
            </p:blipFill>
            <p:spPr>
              <a:xfrm>
                <a:off x="10490982" y="2701820"/>
                <a:ext cx="1274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16" name="Ink 115">
                <a:extLst>
                  <a:ext uri="{FF2B5EF4-FFF2-40B4-BE49-F238E27FC236}">
                    <a16:creationId xmlns="" xmlns:a16="http://schemas.microsoft.com/office/drawing/2014/main" id="{8704697D-6092-404A-AFF1-C94A4A356C10}"/>
                  </a:ext>
                </a:extLst>
              </p14:cNvPr>
              <p14:cNvContentPartPr/>
              <p14:nvPr/>
            </p14:nvContentPartPr>
            <p14:xfrm>
              <a:off x="8880342" y="2662940"/>
              <a:ext cx="1779120" cy="68040"/>
            </p14:xfrm>
          </p:contentPart>
        </mc:Choice>
        <mc:Fallback xmlns="">
          <p:pic>
            <p:nvPicPr>
              <p:cNvPr id="116" name="Ink 115">
                <a:extLst>
                  <a:ext uri="{FF2B5EF4-FFF2-40B4-BE49-F238E27FC236}">
                    <a16:creationId xmlns:a16="http://schemas.microsoft.com/office/drawing/2014/main" id="{8704697D-6092-404A-AFF1-C94A4A356C10}"/>
                  </a:ext>
                </a:extLst>
              </p:cNvPr>
              <p:cNvPicPr/>
              <p:nvPr/>
            </p:nvPicPr>
            <p:blipFill>
              <a:blip r:embed="rId24"/>
              <a:stretch>
                <a:fillRect/>
              </a:stretch>
            </p:blipFill>
            <p:spPr>
              <a:xfrm>
                <a:off x="8817342" y="2600300"/>
                <a:ext cx="1904760" cy="193680"/>
              </a:xfrm>
              <a:prstGeom prst="rect">
                <a:avLst/>
              </a:prstGeom>
            </p:spPr>
          </p:pic>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 xmlns:a16="http://schemas.microsoft.com/office/drawing/2014/main" id="{9B51F70A-755A-491F-B27B-EE7F727ED98C}"/>
                  </a:ext>
                </a:extLst>
              </p:cNvPr>
              <p:cNvSpPr txBox="1"/>
              <p:nvPr/>
            </p:nvSpPr>
            <p:spPr>
              <a:xfrm rot="2425023">
                <a:off x="2042125" y="5060572"/>
                <a:ext cx="1843526" cy="523220"/>
              </a:xfrm>
              <a:prstGeom prst="rect">
                <a:avLst/>
              </a:prstGeom>
              <a:noFill/>
            </p:spPr>
            <p:txBody>
              <a:bodyPr wrap="square" rtlCol="0">
                <a:spAutoFit/>
              </a:bodyPr>
              <a:lstStyle/>
              <a:p>
                <a14:m>
                  <m:oMath xmlns="" xmlns:m="http://schemas.openxmlformats.org/officeDocument/2006/math">
                    <m:r>
                      <a:rPr lang="en-US" sz="1400" b="0" i="1" smtClean="0">
                        <a:latin typeface="Cambria Math" panose="02040503050406030204" pitchFamily="18" charset="0"/>
                      </a:rPr>
                      <m:t>h</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e>
                    </m:d>
                  </m:oMath>
                </a14:m>
                <a:r>
                  <a:rPr lang="en-US" sz="1400" dirty="0"/>
                  <a:t> is a projection on the model space</a:t>
                </a:r>
              </a:p>
            </p:txBody>
          </p:sp>
        </mc:Choice>
        <mc:Fallback xmlns="">
          <p:sp>
            <p:nvSpPr>
              <p:cNvPr id="117" name="TextBox 116">
                <a:extLst>
                  <a:ext uri="{FF2B5EF4-FFF2-40B4-BE49-F238E27FC236}">
                    <a16:creationId xmlns:a16="http://schemas.microsoft.com/office/drawing/2014/main" id="{9B51F70A-755A-491F-B27B-EE7F727ED98C}"/>
                  </a:ext>
                </a:extLst>
              </p:cNvPr>
              <p:cNvSpPr txBox="1">
                <a:spLocks noRot="1" noChangeAspect="1" noMove="1" noResize="1" noEditPoints="1" noAdjustHandles="1" noChangeArrowheads="1" noChangeShapeType="1" noTextEdit="1"/>
              </p:cNvSpPr>
              <p:nvPr/>
            </p:nvSpPr>
            <p:spPr>
              <a:xfrm rot="2425023">
                <a:off x="2042125" y="5060572"/>
                <a:ext cx="1843526" cy="523220"/>
              </a:xfrm>
              <a:prstGeom prst="rect">
                <a:avLst/>
              </a:prstGeom>
              <a:blipFill>
                <a:blip r:embed="rId25"/>
                <a:stretch>
                  <a:fillRect l="-2787" r="-13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Rectangle 117">
                <a:extLst>
                  <a:ext uri="{FF2B5EF4-FFF2-40B4-BE49-F238E27FC236}">
                    <a16:creationId xmlns="" xmlns:a16="http://schemas.microsoft.com/office/drawing/2014/main" id="{9A3A7E35-AB03-4C15-A808-E3E1FA38160D}"/>
                  </a:ext>
                </a:extLst>
              </p:cNvPr>
              <p:cNvSpPr/>
              <p:nvPr/>
            </p:nvSpPr>
            <p:spPr>
              <a:xfrm rot="19671962">
                <a:off x="2045462" y="1305546"/>
                <a:ext cx="2119623" cy="523220"/>
              </a:xfrm>
              <a:prstGeom prst="rect">
                <a:avLst/>
              </a:prstGeom>
            </p:spPr>
            <p:txBody>
              <a:bodyPr wrap="square">
                <a:spAutoFit/>
              </a:bodyPr>
              <a:lstStyle/>
              <a:p>
                <a14:m>
                  <m:oMath xmlns="" xmlns:m="http://schemas.openxmlformats.org/officeDocument/2006/math">
                    <m:r>
                      <a:rPr lang="en-US" sz="1400" i="1" smtClean="0">
                        <a:latin typeface="Cambria Math" panose="02040503050406030204" pitchFamily="18" charset="0"/>
                      </a:rPr>
                      <m:t>h</m:t>
                    </m:r>
                    <m:d>
                      <m:dPr>
                        <m:ctrlPr>
                          <a:rPr lang="en-US" sz="1400" i="1">
                            <a:latin typeface="Cambria Math" panose="02040503050406030204" pitchFamily="18" charset="0"/>
                          </a:rPr>
                        </m:ctrlPr>
                      </m:dPr>
                      <m:e>
                        <m:r>
                          <a:rPr lang="en-US" sz="1400" i="1">
                            <a:latin typeface="Cambria Math" panose="02040503050406030204" pitchFamily="18" charset="0"/>
                          </a:rPr>
                          <m:t>𝑥</m:t>
                        </m:r>
                      </m:e>
                    </m:d>
                    <m:r>
                      <a:rPr lang="en-US" sz="1400" b="0" i="1" smtClean="0">
                        <a:latin typeface="Cambria Math" panose="02040503050406030204" pitchFamily="18" charset="0"/>
                      </a:rPr>
                      <m:t> </m:t>
                    </m:r>
                  </m:oMath>
                </a14:m>
                <a:r>
                  <a:rPr lang="en-US" sz="1400" dirty="0"/>
                  <a:t>takes the model space to the radiances</a:t>
                </a:r>
              </a:p>
            </p:txBody>
          </p:sp>
        </mc:Choice>
        <mc:Fallback xmlns="">
          <p:sp>
            <p:nvSpPr>
              <p:cNvPr id="118" name="Rectangle 117">
                <a:extLst>
                  <a:ext uri="{FF2B5EF4-FFF2-40B4-BE49-F238E27FC236}">
                    <a16:creationId xmlns:a16="http://schemas.microsoft.com/office/drawing/2014/main" id="{9A3A7E35-AB03-4C15-A808-E3E1FA38160D}"/>
                  </a:ext>
                </a:extLst>
              </p:cNvPr>
              <p:cNvSpPr>
                <a:spLocks noRot="1" noChangeAspect="1" noMove="1" noResize="1" noEditPoints="1" noAdjustHandles="1" noChangeArrowheads="1" noChangeShapeType="1" noTextEdit="1"/>
              </p:cNvSpPr>
              <p:nvPr/>
            </p:nvSpPr>
            <p:spPr>
              <a:xfrm rot="19671962">
                <a:off x="2045462" y="1305546"/>
                <a:ext cx="2119623" cy="523220"/>
              </a:xfrm>
              <a:prstGeom prst="rect">
                <a:avLst/>
              </a:prstGeom>
              <a:blipFill>
                <a:blip r:embed="rId26"/>
                <a:stretch>
                  <a:fillRect b="-3488"/>
                </a:stretch>
              </a:blipFill>
            </p:spPr>
            <p:txBody>
              <a:bodyPr/>
              <a:lstStyle/>
              <a:p>
                <a:r>
                  <a:rPr lang="en-US">
                    <a:noFill/>
                  </a:rPr>
                  <a:t> </a:t>
                </a:r>
              </a:p>
            </p:txBody>
          </p:sp>
        </mc:Fallback>
      </mc:AlternateContent>
    </p:spTree>
    <p:extLst>
      <p:ext uri="{BB962C8B-B14F-4D97-AF65-F5344CB8AC3E}">
        <p14:creationId xmlns:p14="http://schemas.microsoft.com/office/powerpoint/2010/main" val="15413655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6937</TotalTime>
  <Words>667</Words>
  <Application>Microsoft Macintosh PowerPoint</Application>
  <PresentationFormat>Custom</PresentationFormat>
  <Paragraphs>65</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Sea Ice Concentration Retrieval and Data Assimilation</vt:lpstr>
      <vt:lpstr>PowerPoint Presentation</vt:lpstr>
      <vt:lpstr>Passive Microwave</vt:lpstr>
      <vt:lpstr>Brightness Temperature</vt:lpstr>
      <vt:lpstr>Melt ponds!</vt:lpstr>
      <vt:lpstr>Basically…</vt:lpstr>
      <vt:lpstr>PowerPoint Presentation</vt:lpstr>
      <vt:lpstr>PowerPoint Presentation</vt:lpstr>
      <vt:lpstr>PowerPoint Presentation</vt:lpstr>
      <vt:lpstr>PowerPoint Presentation</vt:lpstr>
      <vt:lpstr>Start with a toy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work</vt:lpstr>
      <vt:lpstr>Thank You MCRN, AIM</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 Ice Concentration Retrieval and Data Assimilation</dc:title>
  <dc:creator>christian sampson</dc:creator>
  <cp:lastModifiedBy>Siyang Jing</cp:lastModifiedBy>
  <cp:revision>16</cp:revision>
  <dcterms:created xsi:type="dcterms:W3CDTF">2018-08-03T22:31:17Z</dcterms:created>
  <dcterms:modified xsi:type="dcterms:W3CDTF">2019-03-21T23:09:00Z</dcterms:modified>
</cp:coreProperties>
</file>